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7C2FE3-1680-454B-AE49-EF38CE4BB433}" v="839" dt="2024-12-27T16:32:28.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varScale="1">
        <p:scale>
          <a:sx n="59" d="100"/>
          <a:sy n="59" d="100"/>
        </p:scale>
        <p:origin x="84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Acreman" userId="05415c4dcfc197a9" providerId="LiveId" clId="{AC7C2FE3-1680-454B-AE49-EF38CE4BB433}"/>
    <pc:docChg chg="custSel addSld modSld sldOrd">
      <pc:chgData name="Andy Acreman" userId="05415c4dcfc197a9" providerId="LiveId" clId="{AC7C2FE3-1680-454B-AE49-EF38CE4BB433}" dt="2024-12-27T16:32:28.509" v="1336" actId="207"/>
      <pc:docMkLst>
        <pc:docMk/>
      </pc:docMkLst>
      <pc:sldChg chg="modSp new mod modAnim">
        <pc:chgData name="Andy Acreman" userId="05415c4dcfc197a9" providerId="LiveId" clId="{AC7C2FE3-1680-454B-AE49-EF38CE4BB433}" dt="2024-12-27T16:07:01.765" v="1315" actId="207"/>
        <pc:sldMkLst>
          <pc:docMk/>
          <pc:sldMk cId="675204250" sldId="257"/>
        </pc:sldMkLst>
        <pc:spChg chg="mod">
          <ac:chgData name="Andy Acreman" userId="05415c4dcfc197a9" providerId="LiveId" clId="{AC7C2FE3-1680-454B-AE49-EF38CE4BB433}" dt="2024-12-27T16:07:01.765" v="1315" actId="207"/>
          <ac:spMkLst>
            <pc:docMk/>
            <pc:sldMk cId="675204250" sldId="257"/>
            <ac:spMk id="2" creationId="{2242D9BC-FE28-B793-13F0-02EC666D6253}"/>
          </ac:spMkLst>
        </pc:spChg>
        <pc:spChg chg="mod">
          <ac:chgData name="Andy Acreman" userId="05415c4dcfc197a9" providerId="LiveId" clId="{AC7C2FE3-1680-454B-AE49-EF38CE4BB433}" dt="2024-12-27T15:02:26.590" v="316" actId="113"/>
          <ac:spMkLst>
            <pc:docMk/>
            <pc:sldMk cId="675204250" sldId="257"/>
            <ac:spMk id="3" creationId="{91429445-F863-4B91-9905-68A77BC84CC1}"/>
          </ac:spMkLst>
        </pc:spChg>
      </pc:sldChg>
      <pc:sldChg chg="modSp add mod modAnim">
        <pc:chgData name="Andy Acreman" userId="05415c4dcfc197a9" providerId="LiveId" clId="{AC7C2FE3-1680-454B-AE49-EF38CE4BB433}" dt="2024-12-27T16:09:13.239" v="1322" actId="57"/>
        <pc:sldMkLst>
          <pc:docMk/>
          <pc:sldMk cId="2725793056" sldId="258"/>
        </pc:sldMkLst>
        <pc:spChg chg="mod">
          <ac:chgData name="Andy Acreman" userId="05415c4dcfc197a9" providerId="LiveId" clId="{AC7C2FE3-1680-454B-AE49-EF38CE4BB433}" dt="2024-12-27T15:05:35.247" v="354" actId="20577"/>
          <ac:spMkLst>
            <pc:docMk/>
            <pc:sldMk cId="2725793056" sldId="258"/>
            <ac:spMk id="2" creationId="{676DF9B5-F8D2-BEF8-C938-61D028FEBF98}"/>
          </ac:spMkLst>
        </pc:spChg>
        <pc:spChg chg="mod">
          <ac:chgData name="Andy Acreman" userId="05415c4dcfc197a9" providerId="LiveId" clId="{AC7C2FE3-1680-454B-AE49-EF38CE4BB433}" dt="2024-12-27T16:09:13.239" v="1322" actId="57"/>
          <ac:spMkLst>
            <pc:docMk/>
            <pc:sldMk cId="2725793056" sldId="258"/>
            <ac:spMk id="3" creationId="{74FC906A-F466-7F8F-1A08-2F49A92802D5}"/>
          </ac:spMkLst>
        </pc:spChg>
      </pc:sldChg>
      <pc:sldChg chg="modSp add mod ord modAnim">
        <pc:chgData name="Andy Acreman" userId="05415c4dcfc197a9" providerId="LiveId" clId="{AC7C2FE3-1680-454B-AE49-EF38CE4BB433}" dt="2024-12-27T16:13:03.621" v="1334" actId="12"/>
        <pc:sldMkLst>
          <pc:docMk/>
          <pc:sldMk cId="3173819798" sldId="259"/>
        </pc:sldMkLst>
        <pc:spChg chg="mod">
          <ac:chgData name="Andy Acreman" userId="05415c4dcfc197a9" providerId="LiveId" clId="{AC7C2FE3-1680-454B-AE49-EF38CE4BB433}" dt="2024-12-27T15:07:39.375" v="388" actId="20577"/>
          <ac:spMkLst>
            <pc:docMk/>
            <pc:sldMk cId="3173819798" sldId="259"/>
            <ac:spMk id="2" creationId="{673414A5-8920-0786-B450-AC274FB6A094}"/>
          </ac:spMkLst>
        </pc:spChg>
        <pc:spChg chg="mod">
          <ac:chgData name="Andy Acreman" userId="05415c4dcfc197a9" providerId="LiveId" clId="{AC7C2FE3-1680-454B-AE49-EF38CE4BB433}" dt="2024-12-27T16:13:03.621" v="1334" actId="12"/>
          <ac:spMkLst>
            <pc:docMk/>
            <pc:sldMk cId="3173819798" sldId="259"/>
            <ac:spMk id="3" creationId="{20275102-84B9-E80F-F751-FF6F1C31121D}"/>
          </ac:spMkLst>
        </pc:spChg>
      </pc:sldChg>
      <pc:sldChg chg="modSp add mod modAnim">
        <pc:chgData name="Andy Acreman" userId="05415c4dcfc197a9" providerId="LiveId" clId="{AC7C2FE3-1680-454B-AE49-EF38CE4BB433}" dt="2024-12-27T16:11:13.016" v="1330" actId="114"/>
        <pc:sldMkLst>
          <pc:docMk/>
          <pc:sldMk cId="3430975442" sldId="260"/>
        </pc:sldMkLst>
        <pc:spChg chg="mod">
          <ac:chgData name="Andy Acreman" userId="05415c4dcfc197a9" providerId="LiveId" clId="{AC7C2FE3-1680-454B-AE49-EF38CE4BB433}" dt="2024-12-27T15:15:42.763" v="931" actId="20577"/>
          <ac:spMkLst>
            <pc:docMk/>
            <pc:sldMk cId="3430975442" sldId="260"/>
            <ac:spMk id="2" creationId="{074B2B74-80FA-F8F3-2599-153E618C50EB}"/>
          </ac:spMkLst>
        </pc:spChg>
        <pc:spChg chg="mod">
          <ac:chgData name="Andy Acreman" userId="05415c4dcfc197a9" providerId="LiveId" clId="{AC7C2FE3-1680-454B-AE49-EF38CE4BB433}" dt="2024-12-27T16:11:13.016" v="1330" actId="114"/>
          <ac:spMkLst>
            <pc:docMk/>
            <pc:sldMk cId="3430975442" sldId="260"/>
            <ac:spMk id="3" creationId="{58225933-58EB-4FFF-B095-FCCBFBEB78CB}"/>
          </ac:spMkLst>
        </pc:spChg>
      </pc:sldChg>
      <pc:sldChg chg="modSp add mod modAnim">
        <pc:chgData name="Andy Acreman" userId="05415c4dcfc197a9" providerId="LiveId" clId="{AC7C2FE3-1680-454B-AE49-EF38CE4BB433}" dt="2024-12-27T15:20:02.083" v="976" actId="20577"/>
        <pc:sldMkLst>
          <pc:docMk/>
          <pc:sldMk cId="3230688695" sldId="261"/>
        </pc:sldMkLst>
        <pc:spChg chg="mod">
          <ac:chgData name="Andy Acreman" userId="05415c4dcfc197a9" providerId="LiveId" clId="{AC7C2FE3-1680-454B-AE49-EF38CE4BB433}" dt="2024-12-27T15:15:54.356" v="933" actId="20577"/>
          <ac:spMkLst>
            <pc:docMk/>
            <pc:sldMk cId="3230688695" sldId="261"/>
            <ac:spMk id="2" creationId="{F5CDEB53-9327-33C0-C305-8119334512EE}"/>
          </ac:spMkLst>
        </pc:spChg>
        <pc:spChg chg="mod">
          <ac:chgData name="Andy Acreman" userId="05415c4dcfc197a9" providerId="LiveId" clId="{AC7C2FE3-1680-454B-AE49-EF38CE4BB433}" dt="2024-12-27T15:20:02.083" v="976" actId="20577"/>
          <ac:spMkLst>
            <pc:docMk/>
            <pc:sldMk cId="3230688695" sldId="261"/>
            <ac:spMk id="3" creationId="{DC5BA05E-BEE7-FC81-7250-B7B5670ECF3D}"/>
          </ac:spMkLst>
        </pc:spChg>
      </pc:sldChg>
      <pc:sldChg chg="modSp add mod modAnim">
        <pc:chgData name="Andy Acreman" userId="05415c4dcfc197a9" providerId="LiveId" clId="{AC7C2FE3-1680-454B-AE49-EF38CE4BB433}" dt="2024-12-27T16:11:21.136" v="1331" actId="114"/>
        <pc:sldMkLst>
          <pc:docMk/>
          <pc:sldMk cId="2397396571" sldId="262"/>
        </pc:sldMkLst>
        <pc:spChg chg="mod">
          <ac:chgData name="Andy Acreman" userId="05415c4dcfc197a9" providerId="LiveId" clId="{AC7C2FE3-1680-454B-AE49-EF38CE4BB433}" dt="2024-12-27T15:21:18.479" v="992" actId="20577"/>
          <ac:spMkLst>
            <pc:docMk/>
            <pc:sldMk cId="2397396571" sldId="262"/>
            <ac:spMk id="2" creationId="{2A3B131F-E4CE-878B-F3DF-E22A8C8BFF52}"/>
          </ac:spMkLst>
        </pc:spChg>
        <pc:spChg chg="mod">
          <ac:chgData name="Andy Acreman" userId="05415c4dcfc197a9" providerId="LiveId" clId="{AC7C2FE3-1680-454B-AE49-EF38CE4BB433}" dt="2024-12-27T16:11:21.136" v="1331" actId="114"/>
          <ac:spMkLst>
            <pc:docMk/>
            <pc:sldMk cId="2397396571" sldId="262"/>
            <ac:spMk id="3" creationId="{C2553AA3-7B3C-6981-8322-12705EDE7108}"/>
          </ac:spMkLst>
        </pc:spChg>
      </pc:sldChg>
      <pc:sldChg chg="modSp add mod modAnim">
        <pc:chgData name="Andy Acreman" userId="05415c4dcfc197a9" providerId="LiveId" clId="{AC7C2FE3-1680-454B-AE49-EF38CE4BB433}" dt="2024-12-27T15:23:35.249" v="1007" actId="27636"/>
        <pc:sldMkLst>
          <pc:docMk/>
          <pc:sldMk cId="3335157266" sldId="263"/>
        </pc:sldMkLst>
        <pc:spChg chg="mod">
          <ac:chgData name="Andy Acreman" userId="05415c4dcfc197a9" providerId="LiveId" clId="{AC7C2FE3-1680-454B-AE49-EF38CE4BB433}" dt="2024-12-27T15:23:15.268" v="1000" actId="20577"/>
          <ac:spMkLst>
            <pc:docMk/>
            <pc:sldMk cId="3335157266" sldId="263"/>
            <ac:spMk id="2" creationId="{05EEDD2A-4EFC-D46B-953E-257CABCD5DEE}"/>
          </ac:spMkLst>
        </pc:spChg>
        <pc:spChg chg="mod">
          <ac:chgData name="Andy Acreman" userId="05415c4dcfc197a9" providerId="LiveId" clId="{AC7C2FE3-1680-454B-AE49-EF38CE4BB433}" dt="2024-12-27T15:23:35.249" v="1007" actId="27636"/>
          <ac:spMkLst>
            <pc:docMk/>
            <pc:sldMk cId="3335157266" sldId="263"/>
            <ac:spMk id="3" creationId="{26199C1C-D7C7-D972-C8B0-0556FA274772}"/>
          </ac:spMkLst>
        </pc:spChg>
      </pc:sldChg>
      <pc:sldChg chg="modSp add mod modAnim">
        <pc:chgData name="Andy Acreman" userId="05415c4dcfc197a9" providerId="LiveId" clId="{AC7C2FE3-1680-454B-AE49-EF38CE4BB433}" dt="2024-12-27T16:11:30.408" v="1332" actId="114"/>
        <pc:sldMkLst>
          <pc:docMk/>
          <pc:sldMk cId="2044580874" sldId="264"/>
        </pc:sldMkLst>
        <pc:spChg chg="mod">
          <ac:chgData name="Andy Acreman" userId="05415c4dcfc197a9" providerId="LiveId" clId="{AC7C2FE3-1680-454B-AE49-EF38CE4BB433}" dt="2024-12-27T15:25:36.108" v="1059" actId="114"/>
          <ac:spMkLst>
            <pc:docMk/>
            <pc:sldMk cId="2044580874" sldId="264"/>
            <ac:spMk id="2" creationId="{44DC2D61-4D26-DA2F-7CF1-80850DD75FD5}"/>
          </ac:spMkLst>
        </pc:spChg>
        <pc:spChg chg="mod">
          <ac:chgData name="Andy Acreman" userId="05415c4dcfc197a9" providerId="LiveId" clId="{AC7C2FE3-1680-454B-AE49-EF38CE4BB433}" dt="2024-12-27T16:11:30.408" v="1332" actId="114"/>
          <ac:spMkLst>
            <pc:docMk/>
            <pc:sldMk cId="2044580874" sldId="264"/>
            <ac:spMk id="3" creationId="{F27DA2C0-32C9-43A7-6AF8-34786F2D58A4}"/>
          </ac:spMkLst>
        </pc:spChg>
      </pc:sldChg>
      <pc:sldChg chg="modSp add mod modAnim">
        <pc:chgData name="Andy Acreman" userId="05415c4dcfc197a9" providerId="LiveId" clId="{AC7C2FE3-1680-454B-AE49-EF38CE4BB433}" dt="2024-12-27T15:26:58.567" v="1078" actId="20577"/>
        <pc:sldMkLst>
          <pc:docMk/>
          <pc:sldMk cId="429829376" sldId="265"/>
        </pc:sldMkLst>
        <pc:spChg chg="mod">
          <ac:chgData name="Andy Acreman" userId="05415c4dcfc197a9" providerId="LiveId" clId="{AC7C2FE3-1680-454B-AE49-EF38CE4BB433}" dt="2024-12-27T15:25:50.167" v="1061" actId="20577"/>
          <ac:spMkLst>
            <pc:docMk/>
            <pc:sldMk cId="429829376" sldId="265"/>
            <ac:spMk id="2" creationId="{C2D78648-4D70-EB0E-13AC-DB9BBED8E5B6}"/>
          </ac:spMkLst>
        </pc:spChg>
        <pc:spChg chg="mod">
          <ac:chgData name="Andy Acreman" userId="05415c4dcfc197a9" providerId="LiveId" clId="{AC7C2FE3-1680-454B-AE49-EF38CE4BB433}" dt="2024-12-27T15:26:58.567" v="1078" actId="20577"/>
          <ac:spMkLst>
            <pc:docMk/>
            <pc:sldMk cId="429829376" sldId="265"/>
            <ac:spMk id="3" creationId="{5E1263FD-69FA-B7D9-4EE2-2AE251940DB8}"/>
          </ac:spMkLst>
        </pc:spChg>
      </pc:sldChg>
      <pc:sldChg chg="modSp add mod modAnim">
        <pc:chgData name="Andy Acreman" userId="05415c4dcfc197a9" providerId="LiveId" clId="{AC7C2FE3-1680-454B-AE49-EF38CE4BB433}" dt="2024-12-27T15:30:32.817" v="1114" actId="2710"/>
        <pc:sldMkLst>
          <pc:docMk/>
          <pc:sldMk cId="2225618217" sldId="266"/>
        </pc:sldMkLst>
        <pc:spChg chg="mod">
          <ac:chgData name="Andy Acreman" userId="05415c4dcfc197a9" providerId="LiveId" clId="{AC7C2FE3-1680-454B-AE49-EF38CE4BB433}" dt="2024-12-27T15:27:55.252" v="1085" actId="20577"/>
          <ac:spMkLst>
            <pc:docMk/>
            <pc:sldMk cId="2225618217" sldId="266"/>
            <ac:spMk id="2" creationId="{F2855851-82CE-77BA-F09F-6AC96FA798E1}"/>
          </ac:spMkLst>
        </pc:spChg>
        <pc:spChg chg="mod">
          <ac:chgData name="Andy Acreman" userId="05415c4dcfc197a9" providerId="LiveId" clId="{AC7C2FE3-1680-454B-AE49-EF38CE4BB433}" dt="2024-12-27T15:30:32.817" v="1114" actId="2710"/>
          <ac:spMkLst>
            <pc:docMk/>
            <pc:sldMk cId="2225618217" sldId="266"/>
            <ac:spMk id="3" creationId="{0349DB3E-1749-CCAB-AEDD-AE863556CECC}"/>
          </ac:spMkLst>
        </pc:spChg>
      </pc:sldChg>
      <pc:sldChg chg="modSp add mod modAnim">
        <pc:chgData name="Andy Acreman" userId="05415c4dcfc197a9" providerId="LiveId" clId="{AC7C2FE3-1680-454B-AE49-EF38CE4BB433}" dt="2024-12-27T15:32:05.477" v="1128" actId="113"/>
        <pc:sldMkLst>
          <pc:docMk/>
          <pc:sldMk cId="1869950422" sldId="267"/>
        </pc:sldMkLst>
        <pc:spChg chg="mod">
          <ac:chgData name="Andy Acreman" userId="05415c4dcfc197a9" providerId="LiveId" clId="{AC7C2FE3-1680-454B-AE49-EF38CE4BB433}" dt="2024-12-27T15:30:52.946" v="1116" actId="20577"/>
          <ac:spMkLst>
            <pc:docMk/>
            <pc:sldMk cId="1869950422" sldId="267"/>
            <ac:spMk id="2" creationId="{6D293560-B104-2EC8-3B31-69E4E2587945}"/>
          </ac:spMkLst>
        </pc:spChg>
        <pc:spChg chg="mod">
          <ac:chgData name="Andy Acreman" userId="05415c4dcfc197a9" providerId="LiveId" clId="{AC7C2FE3-1680-454B-AE49-EF38CE4BB433}" dt="2024-12-27T15:32:05.477" v="1128" actId="113"/>
          <ac:spMkLst>
            <pc:docMk/>
            <pc:sldMk cId="1869950422" sldId="267"/>
            <ac:spMk id="3" creationId="{D502BE2C-4A37-4BFB-45A9-33333C4A9772}"/>
          </ac:spMkLst>
        </pc:spChg>
      </pc:sldChg>
      <pc:sldChg chg="addSp delSp modSp add mod delAnim modAnim">
        <pc:chgData name="Andy Acreman" userId="05415c4dcfc197a9" providerId="LiveId" clId="{AC7C2FE3-1680-454B-AE49-EF38CE4BB433}" dt="2024-12-27T15:42:08.470" v="1137"/>
        <pc:sldMkLst>
          <pc:docMk/>
          <pc:sldMk cId="1815207603" sldId="268"/>
        </pc:sldMkLst>
        <pc:spChg chg="mod">
          <ac:chgData name="Andy Acreman" userId="05415c4dcfc197a9" providerId="LiveId" clId="{AC7C2FE3-1680-454B-AE49-EF38CE4BB433}" dt="2024-12-27T15:32:35.142" v="1132" actId="20577"/>
          <ac:spMkLst>
            <pc:docMk/>
            <pc:sldMk cId="1815207603" sldId="268"/>
            <ac:spMk id="2" creationId="{54131E7F-CCBD-D0FE-338A-23A643AC1740}"/>
          </ac:spMkLst>
        </pc:spChg>
        <pc:spChg chg="del mod">
          <ac:chgData name="Andy Acreman" userId="05415c4dcfc197a9" providerId="LiveId" clId="{AC7C2FE3-1680-454B-AE49-EF38CE4BB433}" dt="2024-12-27T15:34:29.263" v="1134" actId="478"/>
          <ac:spMkLst>
            <pc:docMk/>
            <pc:sldMk cId="1815207603" sldId="268"/>
            <ac:spMk id="3" creationId="{077778EC-B8A9-37E5-CF6E-DC56290F98E0}"/>
          </ac:spMkLst>
        </pc:spChg>
        <pc:picChg chg="add mod">
          <ac:chgData name="Andy Acreman" userId="05415c4dcfc197a9" providerId="LiveId" clId="{AC7C2FE3-1680-454B-AE49-EF38CE4BB433}" dt="2024-12-27T15:34:46.255" v="1136" actId="14100"/>
          <ac:picMkLst>
            <pc:docMk/>
            <pc:sldMk cId="1815207603" sldId="268"/>
            <ac:picMk id="5" creationId="{247DAA04-5D88-BBD0-F8F9-0B12A7223537}"/>
          </ac:picMkLst>
        </pc:picChg>
      </pc:sldChg>
      <pc:sldChg chg="modSp add mod ord modAnim">
        <pc:chgData name="Andy Acreman" userId="05415c4dcfc197a9" providerId="LiveId" clId="{AC7C2FE3-1680-454B-AE49-EF38CE4BB433}" dt="2024-12-27T16:16:10.254" v="1335" actId="114"/>
        <pc:sldMkLst>
          <pc:docMk/>
          <pc:sldMk cId="203874939" sldId="269"/>
        </pc:sldMkLst>
        <pc:spChg chg="mod">
          <ac:chgData name="Andy Acreman" userId="05415c4dcfc197a9" providerId="LiveId" clId="{AC7C2FE3-1680-454B-AE49-EF38CE4BB433}" dt="2024-12-27T15:44:02.160" v="1143" actId="20577"/>
          <ac:spMkLst>
            <pc:docMk/>
            <pc:sldMk cId="203874939" sldId="269"/>
            <ac:spMk id="2" creationId="{40D94591-9F1F-1DD6-B821-685CCFA21FF0}"/>
          </ac:spMkLst>
        </pc:spChg>
        <pc:spChg chg="mod">
          <ac:chgData name="Andy Acreman" userId="05415c4dcfc197a9" providerId="LiveId" clId="{AC7C2FE3-1680-454B-AE49-EF38CE4BB433}" dt="2024-12-27T16:16:10.254" v="1335" actId="114"/>
          <ac:spMkLst>
            <pc:docMk/>
            <pc:sldMk cId="203874939" sldId="269"/>
            <ac:spMk id="3" creationId="{610D0A7D-34BC-AD8E-C7E1-ACE4BCC8EE68}"/>
          </ac:spMkLst>
        </pc:spChg>
      </pc:sldChg>
      <pc:sldChg chg="modSp add mod modAnim">
        <pc:chgData name="Andy Acreman" userId="05415c4dcfc197a9" providerId="LiveId" clId="{AC7C2FE3-1680-454B-AE49-EF38CE4BB433}" dt="2024-12-27T16:32:28.509" v="1336" actId="207"/>
        <pc:sldMkLst>
          <pc:docMk/>
          <pc:sldMk cId="2225940469" sldId="270"/>
        </pc:sldMkLst>
        <pc:spChg chg="mod">
          <ac:chgData name="Andy Acreman" userId="05415c4dcfc197a9" providerId="LiveId" clId="{AC7C2FE3-1680-454B-AE49-EF38CE4BB433}" dt="2024-12-27T15:53:44.559" v="1284" actId="20577"/>
          <ac:spMkLst>
            <pc:docMk/>
            <pc:sldMk cId="2225940469" sldId="270"/>
            <ac:spMk id="2" creationId="{7E6EDCD4-7E07-7C6F-7451-BB33C21E15AE}"/>
          </ac:spMkLst>
        </pc:spChg>
        <pc:spChg chg="mod">
          <ac:chgData name="Andy Acreman" userId="05415c4dcfc197a9" providerId="LiveId" clId="{AC7C2FE3-1680-454B-AE49-EF38CE4BB433}" dt="2024-12-27T16:32:28.509" v="1336" actId="207"/>
          <ac:spMkLst>
            <pc:docMk/>
            <pc:sldMk cId="2225940469" sldId="270"/>
            <ac:spMk id="3" creationId="{F1ECC1EF-F762-8180-360D-3030E31D9D8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12/27/2024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hyperlink" Target="https://the-big-picture.blog/abou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3E09-333C-43F8-F8A0-434B9DA864C9}"/>
              </a:ext>
            </a:extLst>
          </p:cNvPr>
          <p:cNvSpPr>
            <a:spLocks noGrp="1"/>
          </p:cNvSpPr>
          <p:nvPr>
            <p:ph type="ctrTitle"/>
          </p:nvPr>
        </p:nvSpPr>
        <p:spPr>
          <a:xfrm>
            <a:off x="2589213" y="1480458"/>
            <a:ext cx="8915399" cy="1647348"/>
          </a:xfrm>
        </p:spPr>
        <p:txBody>
          <a:bodyPr>
            <a:normAutofit fontScale="90000"/>
          </a:bodyPr>
          <a:lstStyle/>
          <a:p>
            <a:r>
              <a:rPr lang="en-GB" b="1" dirty="0"/>
              <a:t>A New Year’s Re</a:t>
            </a:r>
            <a:r>
              <a:rPr lang="en-GB" b="1" dirty="0">
                <a:solidFill>
                  <a:srgbClr val="FF0000"/>
                </a:solidFill>
              </a:rPr>
              <a:t>V</a:t>
            </a:r>
            <a:r>
              <a:rPr lang="en-GB" b="1" dirty="0">
                <a:solidFill>
                  <a:schemeClr val="tx1"/>
                </a:solidFill>
              </a:rPr>
              <a:t>olution</a:t>
            </a:r>
            <a:br>
              <a:rPr lang="en-GB" b="1" dirty="0">
                <a:solidFill>
                  <a:schemeClr val="tx1"/>
                </a:solidFill>
              </a:rPr>
            </a:br>
            <a:r>
              <a:rPr lang="en-GB" sz="3600" b="1" i="1" dirty="0">
                <a:solidFill>
                  <a:schemeClr val="tx1"/>
                </a:solidFill>
              </a:rPr>
              <a:t>Just </a:t>
            </a:r>
            <a:r>
              <a:rPr lang="en-GB" sz="3600" b="1" i="1" dirty="0">
                <a:solidFill>
                  <a:srgbClr val="FF0000"/>
                </a:solidFill>
              </a:rPr>
              <a:t>one letter </a:t>
            </a:r>
            <a:r>
              <a:rPr lang="en-GB" sz="3600" b="1" i="1" dirty="0">
                <a:solidFill>
                  <a:schemeClr val="tx1"/>
                </a:solidFill>
              </a:rPr>
              <a:t>makes a world of difference!</a:t>
            </a:r>
            <a:endParaRPr lang="en-GB" sz="3600" b="1" dirty="0"/>
          </a:p>
        </p:txBody>
      </p:sp>
      <p:sp>
        <p:nvSpPr>
          <p:cNvPr id="3" name="Subtitle 2">
            <a:extLst>
              <a:ext uri="{FF2B5EF4-FFF2-40B4-BE49-F238E27FC236}">
                <a16:creationId xmlns:a16="http://schemas.microsoft.com/office/drawing/2014/main" id="{B032468D-5A12-D378-DF36-DCEB798FE5C9}"/>
              </a:ext>
            </a:extLst>
          </p:cNvPr>
          <p:cNvSpPr>
            <a:spLocks noGrp="1"/>
          </p:cNvSpPr>
          <p:nvPr>
            <p:ph type="subTitle" idx="1"/>
          </p:nvPr>
        </p:nvSpPr>
        <p:spPr>
          <a:xfrm>
            <a:off x="2589213" y="4256315"/>
            <a:ext cx="8915399" cy="1647348"/>
          </a:xfrm>
        </p:spPr>
        <p:txBody>
          <a:bodyPr>
            <a:normAutofit/>
          </a:bodyPr>
          <a:lstStyle/>
          <a:p>
            <a:r>
              <a:rPr lang="en-GB" sz="2800" b="1" dirty="0">
                <a:solidFill>
                  <a:schemeClr val="tx1"/>
                </a:solidFill>
              </a:rPr>
              <a:t>By Andy Acreman</a:t>
            </a:r>
          </a:p>
          <a:p>
            <a:r>
              <a:rPr lang="en-GB" sz="2800" b="1" dirty="0">
                <a:solidFill>
                  <a:schemeClr val="tx1"/>
                </a:solidFill>
              </a:rPr>
              <a:t>Thurrock Christian Fellowship</a:t>
            </a:r>
          </a:p>
          <a:p>
            <a:r>
              <a:rPr lang="en-GB" sz="2800" b="1" dirty="0">
                <a:solidFill>
                  <a:schemeClr val="tx1"/>
                </a:solidFill>
              </a:rPr>
              <a:t>29</a:t>
            </a:r>
            <a:r>
              <a:rPr lang="en-GB" sz="2800" b="1" baseline="30000" dirty="0">
                <a:solidFill>
                  <a:schemeClr val="tx1"/>
                </a:solidFill>
              </a:rPr>
              <a:t>th</a:t>
            </a:r>
            <a:r>
              <a:rPr lang="en-GB" sz="2800" b="1" dirty="0">
                <a:solidFill>
                  <a:schemeClr val="tx1"/>
                </a:solidFill>
              </a:rPr>
              <a:t> December 2024</a:t>
            </a:r>
          </a:p>
        </p:txBody>
      </p:sp>
    </p:spTree>
    <p:extLst>
      <p:ext uri="{BB962C8B-B14F-4D97-AF65-F5344CB8AC3E}">
        <p14:creationId xmlns:p14="http://schemas.microsoft.com/office/powerpoint/2010/main" val="50968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809E0-EA6A-9AFF-F090-3F29ED6CB9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78648-4D70-EB0E-13AC-DB9BBED8E5B6}"/>
              </a:ext>
            </a:extLst>
          </p:cNvPr>
          <p:cNvSpPr>
            <a:spLocks noGrp="1"/>
          </p:cNvSpPr>
          <p:nvPr>
            <p:ph type="title"/>
          </p:nvPr>
        </p:nvSpPr>
        <p:spPr>
          <a:xfrm>
            <a:off x="2589212" y="306333"/>
            <a:ext cx="8911687" cy="749581"/>
          </a:xfrm>
        </p:spPr>
        <p:txBody>
          <a:bodyPr>
            <a:normAutofit/>
          </a:bodyPr>
          <a:lstStyle/>
          <a:p>
            <a:pPr algn="ctr"/>
            <a:r>
              <a:rPr lang="en-GB" b="1" dirty="0">
                <a:solidFill>
                  <a:schemeClr val="tx1"/>
                </a:solidFill>
              </a:rPr>
              <a:t>Avoid IDOLS – Ancient </a:t>
            </a:r>
            <a:r>
              <a:rPr lang="en-GB" b="1" i="1" dirty="0">
                <a:solidFill>
                  <a:schemeClr val="tx1"/>
                </a:solidFill>
              </a:rPr>
              <a:t>or</a:t>
            </a:r>
            <a:r>
              <a:rPr lang="en-GB" b="1" dirty="0">
                <a:solidFill>
                  <a:schemeClr val="tx1"/>
                </a:solidFill>
              </a:rPr>
              <a:t> Modern - 2</a:t>
            </a:r>
          </a:p>
        </p:txBody>
      </p:sp>
      <p:sp>
        <p:nvSpPr>
          <p:cNvPr id="3" name="Content Placeholder 2">
            <a:extLst>
              <a:ext uri="{FF2B5EF4-FFF2-40B4-BE49-F238E27FC236}">
                <a16:creationId xmlns:a16="http://schemas.microsoft.com/office/drawing/2014/main" id="{5E1263FD-69FA-B7D9-4EE2-2AE251940DB8}"/>
              </a:ext>
            </a:extLst>
          </p:cNvPr>
          <p:cNvSpPr>
            <a:spLocks noGrp="1"/>
          </p:cNvSpPr>
          <p:nvPr>
            <p:ph idx="1"/>
          </p:nvPr>
        </p:nvSpPr>
        <p:spPr>
          <a:xfrm>
            <a:off x="2589212" y="1295399"/>
            <a:ext cx="8915400" cy="5256267"/>
          </a:xfrm>
        </p:spPr>
        <p:txBody>
          <a:bodyPr>
            <a:normAutofit lnSpcReduction="10000"/>
          </a:bodyPr>
          <a:lstStyle/>
          <a:p>
            <a:pPr>
              <a:buFont typeface="Wingdings" panose="05000000000000000000" pitchFamily="2" charset="2"/>
              <a:buChar char="Ø"/>
            </a:pPr>
            <a:r>
              <a:rPr lang="en-GB" sz="2800" dirty="0">
                <a:solidFill>
                  <a:schemeClr val="tx1"/>
                </a:solidFill>
              </a:rPr>
              <a:t>Anything that detracts from our allegiance to Jesus, or which seems to have a greater call on our attention or focus or priority – is actually an idol.</a:t>
            </a:r>
          </a:p>
          <a:p>
            <a:pPr>
              <a:buFont typeface="Wingdings" panose="05000000000000000000" pitchFamily="2" charset="2"/>
              <a:buChar char="Ø"/>
            </a:pPr>
            <a:r>
              <a:rPr lang="en-GB" sz="2800" dirty="0">
                <a:solidFill>
                  <a:schemeClr val="tx1"/>
                </a:solidFill>
              </a:rPr>
              <a:t>‘Fones’, Football, Facebook, Food, Friends &amp; Family, Newspapers etc…  (nothing wrong with these in themselves – but it’s how they are positioned relative to Jesus).</a:t>
            </a:r>
          </a:p>
          <a:p>
            <a:pPr>
              <a:buFont typeface="Wingdings" panose="05000000000000000000" pitchFamily="2" charset="2"/>
              <a:buChar char="Ø"/>
            </a:pPr>
            <a:r>
              <a:rPr lang="en-GB" sz="2800" dirty="0">
                <a:solidFill>
                  <a:schemeClr val="tx1"/>
                </a:solidFill>
              </a:rPr>
              <a:t>Let’s examine ourselves, asking the Holy Spirit to pinpoint any modern idolatry in us -  anything holding back God’s power and our effectiveness.  (Psalm 139:23-24).</a:t>
            </a:r>
          </a:p>
        </p:txBody>
      </p:sp>
    </p:spTree>
    <p:extLst>
      <p:ext uri="{BB962C8B-B14F-4D97-AF65-F5344CB8AC3E}">
        <p14:creationId xmlns:p14="http://schemas.microsoft.com/office/powerpoint/2010/main" val="42982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A8516-B9E2-EE11-95F9-A99BD16AC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855851-82CE-77BA-F09F-6AC96FA798E1}"/>
              </a:ext>
            </a:extLst>
          </p:cNvPr>
          <p:cNvSpPr>
            <a:spLocks noGrp="1"/>
          </p:cNvSpPr>
          <p:nvPr>
            <p:ph type="title"/>
          </p:nvPr>
        </p:nvSpPr>
        <p:spPr>
          <a:xfrm>
            <a:off x="2589212" y="306333"/>
            <a:ext cx="8911687" cy="749581"/>
          </a:xfrm>
        </p:spPr>
        <p:txBody>
          <a:bodyPr>
            <a:normAutofit/>
          </a:bodyPr>
          <a:lstStyle/>
          <a:p>
            <a:pPr algn="ctr"/>
            <a:r>
              <a:rPr lang="en-GB" b="1" dirty="0">
                <a:solidFill>
                  <a:schemeClr val="tx1"/>
                </a:solidFill>
              </a:rPr>
              <a:t>More Spiritual Training for 2025 - 1</a:t>
            </a:r>
          </a:p>
        </p:txBody>
      </p:sp>
      <p:sp>
        <p:nvSpPr>
          <p:cNvPr id="3" name="Content Placeholder 2">
            <a:extLst>
              <a:ext uri="{FF2B5EF4-FFF2-40B4-BE49-F238E27FC236}">
                <a16:creationId xmlns:a16="http://schemas.microsoft.com/office/drawing/2014/main" id="{0349DB3E-1749-CCAB-AEDD-AE863556CECC}"/>
              </a:ext>
            </a:extLst>
          </p:cNvPr>
          <p:cNvSpPr>
            <a:spLocks noGrp="1"/>
          </p:cNvSpPr>
          <p:nvPr>
            <p:ph idx="1"/>
          </p:nvPr>
        </p:nvSpPr>
        <p:spPr>
          <a:xfrm>
            <a:off x="2589212" y="1295399"/>
            <a:ext cx="8915400" cy="5256267"/>
          </a:xfrm>
        </p:spPr>
        <p:txBody>
          <a:bodyPr>
            <a:normAutofit/>
          </a:bodyPr>
          <a:lstStyle/>
          <a:p>
            <a:pPr>
              <a:lnSpc>
                <a:spcPct val="150000"/>
              </a:lnSpc>
              <a:buFont typeface="Wingdings" panose="05000000000000000000" pitchFamily="2" charset="2"/>
              <a:buChar char="Ø"/>
            </a:pPr>
            <a:r>
              <a:rPr lang="en-GB" sz="2800" dirty="0">
                <a:solidFill>
                  <a:schemeClr val="tx1"/>
                </a:solidFill>
              </a:rPr>
              <a:t>Prayer and Waiting on God</a:t>
            </a:r>
          </a:p>
          <a:p>
            <a:pPr>
              <a:lnSpc>
                <a:spcPct val="150000"/>
              </a:lnSpc>
              <a:buFont typeface="Wingdings" panose="05000000000000000000" pitchFamily="2" charset="2"/>
              <a:buChar char="Ø"/>
            </a:pPr>
            <a:r>
              <a:rPr lang="en-GB" sz="2800" dirty="0">
                <a:solidFill>
                  <a:schemeClr val="tx1"/>
                </a:solidFill>
              </a:rPr>
              <a:t>Development of supernatural spiritual gifts</a:t>
            </a:r>
          </a:p>
          <a:p>
            <a:pPr>
              <a:lnSpc>
                <a:spcPct val="150000"/>
              </a:lnSpc>
              <a:buFont typeface="Wingdings" panose="05000000000000000000" pitchFamily="2" charset="2"/>
              <a:buChar char="Ø"/>
            </a:pPr>
            <a:r>
              <a:rPr lang="en-GB" sz="2800" dirty="0">
                <a:solidFill>
                  <a:schemeClr val="tx1"/>
                </a:solidFill>
              </a:rPr>
              <a:t>Building a ministry to serve God's Bride</a:t>
            </a:r>
          </a:p>
          <a:p>
            <a:pPr>
              <a:lnSpc>
                <a:spcPct val="150000"/>
              </a:lnSpc>
              <a:buFont typeface="Wingdings" panose="05000000000000000000" pitchFamily="2" charset="2"/>
              <a:buChar char="Ø"/>
            </a:pPr>
            <a:r>
              <a:rPr lang="en-GB" sz="2800" dirty="0">
                <a:solidFill>
                  <a:schemeClr val="tx1"/>
                </a:solidFill>
              </a:rPr>
              <a:t>Gossiping the gospel </a:t>
            </a:r>
          </a:p>
          <a:p>
            <a:pPr>
              <a:lnSpc>
                <a:spcPct val="150000"/>
              </a:lnSpc>
              <a:buFont typeface="Wingdings" panose="05000000000000000000" pitchFamily="2" charset="2"/>
              <a:buChar char="Ø"/>
            </a:pPr>
            <a:r>
              <a:rPr lang="en-GB" sz="2800" dirty="0">
                <a:solidFill>
                  <a:schemeClr val="tx1"/>
                </a:solidFill>
              </a:rPr>
              <a:t>Becoming a worshipper</a:t>
            </a:r>
          </a:p>
          <a:p>
            <a:pPr>
              <a:lnSpc>
                <a:spcPct val="150000"/>
              </a:lnSpc>
              <a:buFont typeface="Wingdings" panose="05000000000000000000" pitchFamily="2" charset="2"/>
              <a:buChar char="Ø"/>
            </a:pPr>
            <a:r>
              <a:rPr lang="en-GB" sz="2800" dirty="0">
                <a:solidFill>
                  <a:schemeClr val="tx1"/>
                </a:solidFill>
              </a:rPr>
              <a:t>Financial Generosity </a:t>
            </a:r>
          </a:p>
          <a:p>
            <a:pPr>
              <a:lnSpc>
                <a:spcPct val="150000"/>
              </a:lnSpc>
              <a:buFont typeface="Wingdings" panose="05000000000000000000" pitchFamily="2" charset="2"/>
              <a:buChar char="Ø"/>
            </a:pPr>
            <a:r>
              <a:rPr lang="en-GB" sz="2800" dirty="0">
                <a:solidFill>
                  <a:schemeClr val="tx1"/>
                </a:solidFill>
              </a:rPr>
              <a:t>Bible reading, study and meditation…   </a:t>
            </a:r>
          </a:p>
        </p:txBody>
      </p:sp>
    </p:spTree>
    <p:extLst>
      <p:ext uri="{BB962C8B-B14F-4D97-AF65-F5344CB8AC3E}">
        <p14:creationId xmlns:p14="http://schemas.microsoft.com/office/powerpoint/2010/main" val="222561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AEA06-C573-5601-A91D-6C4C9E652C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293560-B104-2EC8-3B31-69E4E2587945}"/>
              </a:ext>
            </a:extLst>
          </p:cNvPr>
          <p:cNvSpPr>
            <a:spLocks noGrp="1"/>
          </p:cNvSpPr>
          <p:nvPr>
            <p:ph type="title"/>
          </p:nvPr>
        </p:nvSpPr>
        <p:spPr>
          <a:xfrm>
            <a:off x="2589212" y="306333"/>
            <a:ext cx="8911687" cy="749581"/>
          </a:xfrm>
        </p:spPr>
        <p:txBody>
          <a:bodyPr>
            <a:normAutofit/>
          </a:bodyPr>
          <a:lstStyle/>
          <a:p>
            <a:pPr algn="ctr"/>
            <a:r>
              <a:rPr lang="en-GB" b="1" dirty="0">
                <a:solidFill>
                  <a:schemeClr val="tx1"/>
                </a:solidFill>
              </a:rPr>
              <a:t>More Spiritual Training for 2025 - 2</a:t>
            </a:r>
          </a:p>
        </p:txBody>
      </p:sp>
      <p:sp>
        <p:nvSpPr>
          <p:cNvPr id="3" name="Content Placeholder 2">
            <a:extLst>
              <a:ext uri="{FF2B5EF4-FFF2-40B4-BE49-F238E27FC236}">
                <a16:creationId xmlns:a16="http://schemas.microsoft.com/office/drawing/2014/main" id="{D502BE2C-4A37-4BFB-45A9-33333C4A9772}"/>
              </a:ext>
            </a:extLst>
          </p:cNvPr>
          <p:cNvSpPr>
            <a:spLocks noGrp="1"/>
          </p:cNvSpPr>
          <p:nvPr>
            <p:ph idx="1"/>
          </p:nvPr>
        </p:nvSpPr>
        <p:spPr>
          <a:xfrm>
            <a:off x="2589212" y="1295399"/>
            <a:ext cx="8915400" cy="5256267"/>
          </a:xfrm>
        </p:spPr>
        <p:txBody>
          <a:bodyPr>
            <a:normAutofit fontScale="85000" lnSpcReduction="20000"/>
          </a:bodyPr>
          <a:lstStyle/>
          <a:p>
            <a:pPr>
              <a:buFont typeface="Wingdings" panose="05000000000000000000" pitchFamily="2" charset="2"/>
              <a:buChar char="Ø"/>
            </a:pPr>
            <a:r>
              <a:rPr lang="en-GB" sz="2800" dirty="0">
                <a:solidFill>
                  <a:schemeClr val="tx1"/>
                </a:solidFill>
              </a:rPr>
              <a:t>Professor </a:t>
            </a:r>
            <a:r>
              <a:rPr lang="en-GB" sz="2800" b="1" dirty="0">
                <a:solidFill>
                  <a:schemeClr val="tx1"/>
                </a:solidFill>
              </a:rPr>
              <a:t>John Lennox </a:t>
            </a:r>
            <a:r>
              <a:rPr lang="en-GB" sz="2800" dirty="0">
                <a:solidFill>
                  <a:schemeClr val="tx1"/>
                </a:solidFill>
              </a:rPr>
              <a:t>is a Northern Irish mathematician, philosopher of science, and Christian apologist who is Professor of Mathematics at the University of Oxford.  He holds a PhD from Cambridge, a DSc from the University of Wales in Cardiff, and a DPhil from Oxford.  John Lennox speaks English, Russian French, German, and Spanish.</a:t>
            </a:r>
          </a:p>
          <a:p>
            <a:pPr>
              <a:buFont typeface="Wingdings" panose="05000000000000000000" pitchFamily="2" charset="2"/>
              <a:buChar char="Ø"/>
            </a:pPr>
            <a:r>
              <a:rPr lang="en-GB" sz="2800" dirty="0">
                <a:solidFill>
                  <a:schemeClr val="tx1"/>
                </a:solidFill>
              </a:rPr>
              <a:t>He has written a number of books on the interface between science, philosophy and theology.  A modern-day C.S. Lewis.</a:t>
            </a:r>
          </a:p>
          <a:p>
            <a:pPr>
              <a:buFont typeface="Wingdings" panose="05000000000000000000" pitchFamily="2" charset="2"/>
              <a:buChar char="Ø"/>
            </a:pPr>
            <a:r>
              <a:rPr lang="en-GB" sz="2800" dirty="0">
                <a:solidFill>
                  <a:schemeClr val="tx1"/>
                </a:solidFill>
              </a:rPr>
              <a:t>He is one of the most intelligent men on the planet and he has successfully debated the truth of Christianity with Richard Dawkins, Christopher Hitchens and other famous atheists. </a:t>
            </a:r>
          </a:p>
          <a:p>
            <a:pPr>
              <a:buFont typeface="Wingdings" panose="05000000000000000000" pitchFamily="2" charset="2"/>
              <a:buChar char="Ø"/>
            </a:pPr>
            <a:r>
              <a:rPr lang="en-GB" sz="2800" dirty="0">
                <a:solidFill>
                  <a:schemeClr val="tx1"/>
                </a:solidFill>
              </a:rPr>
              <a:t>He was asked what his final words of wisdom would be to the world…</a:t>
            </a:r>
          </a:p>
        </p:txBody>
      </p:sp>
    </p:spTree>
    <p:extLst>
      <p:ext uri="{BB962C8B-B14F-4D97-AF65-F5344CB8AC3E}">
        <p14:creationId xmlns:p14="http://schemas.microsoft.com/office/powerpoint/2010/main" val="186995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4C48-F805-3F74-C3FE-E9D4636C50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131E7F-CCBD-D0FE-338A-23A643AC1740}"/>
              </a:ext>
            </a:extLst>
          </p:cNvPr>
          <p:cNvSpPr>
            <a:spLocks noGrp="1"/>
          </p:cNvSpPr>
          <p:nvPr>
            <p:ph type="title"/>
          </p:nvPr>
        </p:nvSpPr>
        <p:spPr>
          <a:xfrm>
            <a:off x="2589212" y="306333"/>
            <a:ext cx="8911687" cy="749581"/>
          </a:xfrm>
        </p:spPr>
        <p:txBody>
          <a:bodyPr>
            <a:normAutofit/>
          </a:bodyPr>
          <a:lstStyle/>
          <a:p>
            <a:pPr algn="ctr"/>
            <a:r>
              <a:rPr lang="en-GB" b="1" dirty="0">
                <a:solidFill>
                  <a:schemeClr val="tx1"/>
                </a:solidFill>
              </a:rPr>
              <a:t>More Spiritual Training for 2025 - 3</a:t>
            </a:r>
          </a:p>
        </p:txBody>
      </p:sp>
      <p:pic>
        <p:nvPicPr>
          <p:cNvPr id="5" name="Video 4">
            <a:hlinkClick r:id="" action="ppaction://media"/>
            <a:extLst>
              <a:ext uri="{FF2B5EF4-FFF2-40B4-BE49-F238E27FC236}">
                <a16:creationId xmlns:a16="http://schemas.microsoft.com/office/drawing/2014/main" id="{247DAA04-5D88-BBD0-F8F9-0B12A72235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77179" y="1055913"/>
            <a:ext cx="10176049" cy="5724027"/>
          </a:xfrm>
          <a:prstGeom prst="rect">
            <a:avLst/>
          </a:prstGeom>
        </p:spPr>
      </p:pic>
    </p:spTree>
    <p:extLst>
      <p:ext uri="{BB962C8B-B14F-4D97-AF65-F5344CB8AC3E}">
        <p14:creationId xmlns:p14="http://schemas.microsoft.com/office/powerpoint/2010/main" val="181520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9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7A334-3770-9F4F-F09E-D434A92AFA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D94591-9F1F-1DD6-B821-685CCFA21FF0}"/>
              </a:ext>
            </a:extLst>
          </p:cNvPr>
          <p:cNvSpPr>
            <a:spLocks noGrp="1"/>
          </p:cNvSpPr>
          <p:nvPr>
            <p:ph type="title"/>
          </p:nvPr>
        </p:nvSpPr>
        <p:spPr>
          <a:xfrm>
            <a:off x="2589212" y="306333"/>
            <a:ext cx="8911687" cy="749581"/>
          </a:xfrm>
        </p:spPr>
        <p:txBody>
          <a:bodyPr>
            <a:normAutofit/>
          </a:bodyPr>
          <a:lstStyle/>
          <a:p>
            <a:pPr algn="ctr"/>
            <a:r>
              <a:rPr lang="en-GB" b="1" dirty="0">
                <a:solidFill>
                  <a:schemeClr val="tx1"/>
                </a:solidFill>
              </a:rPr>
              <a:t>More Spiritual Training for 2025 - 4</a:t>
            </a:r>
          </a:p>
        </p:txBody>
      </p:sp>
      <p:sp>
        <p:nvSpPr>
          <p:cNvPr id="3" name="Content Placeholder 2">
            <a:extLst>
              <a:ext uri="{FF2B5EF4-FFF2-40B4-BE49-F238E27FC236}">
                <a16:creationId xmlns:a16="http://schemas.microsoft.com/office/drawing/2014/main" id="{610D0A7D-34BC-AD8E-C7E1-ACE4BCC8EE68}"/>
              </a:ext>
            </a:extLst>
          </p:cNvPr>
          <p:cNvSpPr>
            <a:spLocks noGrp="1"/>
          </p:cNvSpPr>
          <p:nvPr>
            <p:ph idx="1"/>
          </p:nvPr>
        </p:nvSpPr>
        <p:spPr>
          <a:xfrm>
            <a:off x="2589212" y="1295399"/>
            <a:ext cx="8915400" cy="5256267"/>
          </a:xfrm>
        </p:spPr>
        <p:txBody>
          <a:bodyPr>
            <a:normAutofit/>
          </a:bodyPr>
          <a:lstStyle/>
          <a:p>
            <a:pPr>
              <a:buFont typeface="Wingdings" panose="05000000000000000000" pitchFamily="2" charset="2"/>
              <a:buChar char="Ø"/>
            </a:pPr>
            <a:r>
              <a:rPr lang="en-GB" sz="2800" dirty="0">
                <a:solidFill>
                  <a:schemeClr val="tx1"/>
                </a:solidFill>
              </a:rPr>
              <a:t>If you read the Bible and think about it, you have done Bible study; if you do this most days, you are a theologian!"  We are </a:t>
            </a:r>
            <a:r>
              <a:rPr lang="en-GB" sz="2800" i="1" dirty="0">
                <a:solidFill>
                  <a:schemeClr val="tx1"/>
                </a:solidFill>
              </a:rPr>
              <a:t>all</a:t>
            </a:r>
            <a:r>
              <a:rPr lang="en-GB" sz="2800" dirty="0">
                <a:solidFill>
                  <a:schemeClr val="tx1"/>
                </a:solidFill>
              </a:rPr>
              <a:t> called to be theologians!</a:t>
            </a:r>
          </a:p>
          <a:p>
            <a:pPr>
              <a:buFont typeface="Wingdings" panose="05000000000000000000" pitchFamily="2" charset="2"/>
              <a:buChar char="Ø"/>
            </a:pPr>
            <a:r>
              <a:rPr lang="en-GB" sz="2800" dirty="0">
                <a:solidFill>
                  <a:schemeClr val="tx1"/>
                </a:solidFill>
              </a:rPr>
              <a:t>We need a regular bible-reading plan for daily reading (see </a:t>
            </a:r>
            <a:r>
              <a:rPr lang="en-GB" sz="2800" i="1" dirty="0">
                <a:solidFill>
                  <a:schemeClr val="tx1"/>
                </a:solidFill>
              </a:rPr>
              <a:t>2 Timothy 3:16 – “All Scripture…”</a:t>
            </a:r>
            <a:r>
              <a:rPr lang="en-GB" sz="2800" dirty="0">
                <a:solidFill>
                  <a:schemeClr val="tx1"/>
                </a:solidFill>
              </a:rPr>
              <a:t>)</a:t>
            </a:r>
          </a:p>
          <a:p>
            <a:pPr>
              <a:buFont typeface="Wingdings" panose="05000000000000000000" pitchFamily="2" charset="2"/>
              <a:buChar char="Ø"/>
            </a:pPr>
            <a:r>
              <a:rPr lang="en-GB" sz="2800" b="1" i="1" dirty="0">
                <a:solidFill>
                  <a:schemeClr val="tx1"/>
                </a:solidFill>
              </a:rPr>
              <a:t>The Big Picture </a:t>
            </a:r>
            <a:r>
              <a:rPr lang="en-GB" sz="2800" dirty="0">
                <a:solidFill>
                  <a:schemeClr val="tx1"/>
                </a:solidFill>
              </a:rPr>
              <a:t>reading plan and notes for 2025.</a:t>
            </a:r>
          </a:p>
          <a:p>
            <a:pPr>
              <a:buFont typeface="Wingdings" panose="05000000000000000000" pitchFamily="2" charset="2"/>
              <a:buChar char="Ø"/>
            </a:pPr>
            <a:r>
              <a:rPr lang="en-GB" sz="2800" u="sng" dirty="0">
                <a:solidFill>
                  <a:srgbClr val="0000FF"/>
                </a:solidFill>
                <a:hlinkClick r:id="rId2">
                  <a:extLst>
                    <a:ext uri="{A12FA001-AC4F-418D-AE19-62706E023703}">
                      <ahyp:hlinkClr xmlns:ahyp="http://schemas.microsoft.com/office/drawing/2018/hyperlinkcolor" val="tx"/>
                    </a:ext>
                  </a:extLst>
                </a:hlinkClick>
              </a:rPr>
              <a:t>https://the-big-picture.blog/about/</a:t>
            </a:r>
            <a:endParaRPr lang="en-GB" sz="2800" u="sng" dirty="0">
              <a:solidFill>
                <a:srgbClr val="0000FF"/>
              </a:solidFill>
            </a:endParaRPr>
          </a:p>
          <a:p>
            <a:pPr>
              <a:buFont typeface="Wingdings" panose="05000000000000000000" pitchFamily="2" charset="2"/>
              <a:buChar char="Ø"/>
            </a:pPr>
            <a:r>
              <a:rPr lang="en-GB" sz="2800" dirty="0">
                <a:solidFill>
                  <a:schemeClr val="tx1"/>
                </a:solidFill>
              </a:rPr>
              <a:t>Free hard copy ‘Bible In One Year’…</a:t>
            </a:r>
          </a:p>
        </p:txBody>
      </p:sp>
    </p:spTree>
    <p:extLst>
      <p:ext uri="{BB962C8B-B14F-4D97-AF65-F5344CB8AC3E}">
        <p14:creationId xmlns:p14="http://schemas.microsoft.com/office/powerpoint/2010/main" val="20387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51F20-1925-35E5-1CA4-D6940028E9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EDCD4-7E07-7C6F-7451-BB33C21E15AE}"/>
              </a:ext>
            </a:extLst>
          </p:cNvPr>
          <p:cNvSpPr>
            <a:spLocks noGrp="1"/>
          </p:cNvSpPr>
          <p:nvPr>
            <p:ph type="title"/>
          </p:nvPr>
        </p:nvSpPr>
        <p:spPr>
          <a:xfrm>
            <a:off x="2589212" y="306333"/>
            <a:ext cx="8911687" cy="749581"/>
          </a:xfrm>
        </p:spPr>
        <p:txBody>
          <a:bodyPr>
            <a:normAutofit/>
          </a:bodyPr>
          <a:lstStyle/>
          <a:p>
            <a:pPr algn="ctr"/>
            <a:r>
              <a:rPr lang="en-GB" b="1" dirty="0">
                <a:solidFill>
                  <a:schemeClr val="tx1"/>
                </a:solidFill>
              </a:rPr>
              <a:t>RECAP</a:t>
            </a:r>
          </a:p>
        </p:txBody>
      </p:sp>
      <p:sp>
        <p:nvSpPr>
          <p:cNvPr id="3" name="Content Placeholder 2">
            <a:extLst>
              <a:ext uri="{FF2B5EF4-FFF2-40B4-BE49-F238E27FC236}">
                <a16:creationId xmlns:a16="http://schemas.microsoft.com/office/drawing/2014/main" id="{F1ECC1EF-F762-8180-360D-3030E31D9D8E}"/>
              </a:ext>
            </a:extLst>
          </p:cNvPr>
          <p:cNvSpPr>
            <a:spLocks noGrp="1"/>
          </p:cNvSpPr>
          <p:nvPr>
            <p:ph idx="1"/>
          </p:nvPr>
        </p:nvSpPr>
        <p:spPr>
          <a:xfrm>
            <a:off x="2589212" y="1295399"/>
            <a:ext cx="8915400" cy="5256267"/>
          </a:xfrm>
        </p:spPr>
        <p:txBody>
          <a:bodyPr>
            <a:normAutofit/>
          </a:bodyPr>
          <a:lstStyle/>
          <a:p>
            <a:pPr>
              <a:buFont typeface="Wingdings" panose="05000000000000000000" pitchFamily="2" charset="2"/>
              <a:buChar char="Ø"/>
            </a:pPr>
            <a:r>
              <a:rPr lang="en-GB" sz="2800" b="1" dirty="0">
                <a:solidFill>
                  <a:srgbClr val="0000FF"/>
                </a:solidFill>
              </a:rPr>
              <a:t>Divine Dissatisfaction</a:t>
            </a:r>
          </a:p>
          <a:p>
            <a:pPr>
              <a:buFont typeface="Wingdings" panose="05000000000000000000" pitchFamily="2" charset="2"/>
              <a:buChar char="Ø"/>
            </a:pPr>
            <a:r>
              <a:rPr lang="en-GB" sz="2800" b="1" dirty="0">
                <a:solidFill>
                  <a:srgbClr val="0000FF"/>
                </a:solidFill>
              </a:rPr>
              <a:t>A Heavenly Focus</a:t>
            </a:r>
          </a:p>
          <a:p>
            <a:pPr>
              <a:buFont typeface="Wingdings" panose="05000000000000000000" pitchFamily="2" charset="2"/>
              <a:buChar char="Ø"/>
            </a:pPr>
            <a:r>
              <a:rPr lang="en-GB" sz="2800" b="1" dirty="0">
                <a:solidFill>
                  <a:srgbClr val="0000FF"/>
                </a:solidFill>
              </a:rPr>
              <a:t>Reliance on the Supernatural</a:t>
            </a:r>
          </a:p>
          <a:p>
            <a:pPr>
              <a:buFont typeface="Wingdings" panose="05000000000000000000" pitchFamily="2" charset="2"/>
              <a:buChar char="Ø"/>
            </a:pPr>
            <a:r>
              <a:rPr lang="en-GB" sz="2800" b="1" dirty="0">
                <a:solidFill>
                  <a:srgbClr val="0000FF"/>
                </a:solidFill>
              </a:rPr>
              <a:t>Avoiding Idolatry</a:t>
            </a:r>
          </a:p>
          <a:p>
            <a:pPr>
              <a:buFont typeface="Wingdings" panose="05000000000000000000" pitchFamily="2" charset="2"/>
              <a:buChar char="Ø"/>
            </a:pPr>
            <a:r>
              <a:rPr lang="en-GB" sz="2800" b="1" dirty="0">
                <a:solidFill>
                  <a:srgbClr val="0000FF"/>
                </a:solidFill>
              </a:rPr>
              <a:t>Further Spiritual Training that we need personally, including Scripture Reading</a:t>
            </a:r>
          </a:p>
          <a:p>
            <a:pPr>
              <a:buFont typeface="Wingdings" panose="05000000000000000000" pitchFamily="2" charset="2"/>
              <a:buChar char="Ø"/>
            </a:pPr>
            <a:r>
              <a:rPr lang="en-GB" sz="2800" b="1" dirty="0">
                <a:solidFill>
                  <a:srgbClr val="0000FF"/>
                </a:solidFill>
              </a:rPr>
              <a:t>A Revolution in our walk with God and our effectiveness for His Kingdom!</a:t>
            </a:r>
          </a:p>
          <a:p>
            <a:pPr>
              <a:buFont typeface="Wingdings" panose="05000000000000000000" pitchFamily="2" charset="2"/>
              <a:buChar char="Ø"/>
            </a:pPr>
            <a:endParaRPr lang="en-GB" sz="2800" b="1" dirty="0">
              <a:solidFill>
                <a:srgbClr val="0000FF"/>
              </a:solidFill>
            </a:endParaRPr>
          </a:p>
          <a:p>
            <a:pPr>
              <a:buFont typeface="Wingdings" panose="05000000000000000000" pitchFamily="2" charset="2"/>
              <a:buChar char="Ø"/>
            </a:pPr>
            <a:r>
              <a:rPr lang="en-GB" sz="2800" b="1" dirty="0">
                <a:solidFill>
                  <a:srgbClr val="FF0000"/>
                </a:solidFill>
              </a:rPr>
              <a:t>LET’s PRAY!</a:t>
            </a:r>
          </a:p>
        </p:txBody>
      </p:sp>
    </p:spTree>
    <p:extLst>
      <p:ext uri="{BB962C8B-B14F-4D97-AF65-F5344CB8AC3E}">
        <p14:creationId xmlns:p14="http://schemas.microsoft.com/office/powerpoint/2010/main" val="222594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D9BC-FE28-B793-13F0-02EC666D6253}"/>
              </a:ext>
            </a:extLst>
          </p:cNvPr>
          <p:cNvSpPr>
            <a:spLocks noGrp="1"/>
          </p:cNvSpPr>
          <p:nvPr>
            <p:ph type="title"/>
          </p:nvPr>
        </p:nvSpPr>
        <p:spPr>
          <a:xfrm>
            <a:off x="2589212" y="306333"/>
            <a:ext cx="8911687" cy="749581"/>
          </a:xfrm>
        </p:spPr>
        <p:txBody>
          <a:bodyPr/>
          <a:lstStyle/>
          <a:p>
            <a:pPr algn="ctr"/>
            <a:r>
              <a:rPr lang="en-GB" b="1" dirty="0">
                <a:solidFill>
                  <a:schemeClr val="tx1"/>
                </a:solidFill>
              </a:rPr>
              <a:t>Resolutions or </a:t>
            </a:r>
            <a:r>
              <a:rPr lang="en-GB" b="1" dirty="0" err="1">
                <a:solidFill>
                  <a:schemeClr val="tx1"/>
                </a:solidFill>
              </a:rPr>
              <a:t>Re</a:t>
            </a:r>
            <a:r>
              <a:rPr lang="en-GB" b="1" dirty="0" err="1">
                <a:solidFill>
                  <a:srgbClr val="FF0000"/>
                </a:solidFill>
              </a:rPr>
              <a:t>V</a:t>
            </a:r>
            <a:r>
              <a:rPr lang="en-GB" b="1" dirty="0" err="1">
                <a:solidFill>
                  <a:schemeClr val="tx1"/>
                </a:solidFill>
              </a:rPr>
              <a:t>olutions</a:t>
            </a:r>
            <a:r>
              <a:rPr lang="en-GB" b="1" dirty="0">
                <a:solidFill>
                  <a:schemeClr val="tx1"/>
                </a:solidFill>
              </a:rPr>
              <a:t>?</a:t>
            </a:r>
          </a:p>
        </p:txBody>
      </p:sp>
      <p:sp>
        <p:nvSpPr>
          <p:cNvPr id="3" name="Content Placeholder 2">
            <a:extLst>
              <a:ext uri="{FF2B5EF4-FFF2-40B4-BE49-F238E27FC236}">
                <a16:creationId xmlns:a16="http://schemas.microsoft.com/office/drawing/2014/main" id="{91429445-F863-4B91-9905-68A77BC84CC1}"/>
              </a:ext>
            </a:extLst>
          </p:cNvPr>
          <p:cNvSpPr>
            <a:spLocks noGrp="1"/>
          </p:cNvSpPr>
          <p:nvPr>
            <p:ph idx="1"/>
          </p:nvPr>
        </p:nvSpPr>
        <p:spPr>
          <a:xfrm>
            <a:off x="2589212" y="1295399"/>
            <a:ext cx="8915400" cy="5256267"/>
          </a:xfrm>
        </p:spPr>
        <p:txBody>
          <a:bodyPr>
            <a:normAutofit/>
          </a:bodyPr>
          <a:lstStyle/>
          <a:p>
            <a:pPr>
              <a:buFont typeface="Wingdings" panose="05000000000000000000" pitchFamily="2" charset="2"/>
              <a:buChar char="Ø"/>
            </a:pPr>
            <a:r>
              <a:rPr lang="en-GB" sz="2800" dirty="0">
                <a:solidFill>
                  <a:schemeClr val="tx1"/>
                </a:solidFill>
              </a:rPr>
              <a:t>Only </a:t>
            </a:r>
            <a:r>
              <a:rPr lang="en-GB" sz="2800" b="1" dirty="0">
                <a:solidFill>
                  <a:schemeClr val="accent1"/>
                </a:solidFill>
              </a:rPr>
              <a:t>36%</a:t>
            </a:r>
            <a:r>
              <a:rPr lang="en-GB" sz="2800" dirty="0">
                <a:solidFill>
                  <a:schemeClr val="tx1"/>
                </a:solidFill>
              </a:rPr>
              <a:t> of New Year’s resolutions survive beyond January</a:t>
            </a:r>
          </a:p>
          <a:p>
            <a:pPr>
              <a:buFont typeface="Wingdings" panose="05000000000000000000" pitchFamily="2" charset="2"/>
              <a:buChar char="Ø"/>
            </a:pPr>
            <a:r>
              <a:rPr lang="en-GB" sz="2800" dirty="0">
                <a:solidFill>
                  <a:schemeClr val="tx1"/>
                </a:solidFill>
              </a:rPr>
              <a:t>Only </a:t>
            </a:r>
            <a:r>
              <a:rPr lang="en-GB" sz="2800" b="1" dirty="0">
                <a:solidFill>
                  <a:schemeClr val="accent1"/>
                </a:solidFill>
              </a:rPr>
              <a:t>9%</a:t>
            </a:r>
            <a:r>
              <a:rPr lang="en-GB" sz="2800" dirty="0">
                <a:solidFill>
                  <a:schemeClr val="tx1"/>
                </a:solidFill>
              </a:rPr>
              <a:t> manage to last the whole year</a:t>
            </a:r>
          </a:p>
          <a:p>
            <a:pPr>
              <a:buFont typeface="Wingdings" panose="05000000000000000000" pitchFamily="2" charset="2"/>
              <a:buChar char="Ø"/>
            </a:pPr>
            <a:r>
              <a:rPr lang="en-GB" sz="2800" b="1" dirty="0">
                <a:solidFill>
                  <a:schemeClr val="accent1"/>
                </a:solidFill>
              </a:rPr>
              <a:t>95%</a:t>
            </a:r>
            <a:r>
              <a:rPr lang="en-GB" sz="2800" dirty="0">
                <a:solidFill>
                  <a:schemeClr val="tx1"/>
                </a:solidFill>
              </a:rPr>
              <a:t> of resolutions are health/fitness related</a:t>
            </a:r>
          </a:p>
          <a:p>
            <a:pPr>
              <a:buFont typeface="Wingdings" panose="05000000000000000000" pitchFamily="2" charset="2"/>
              <a:buChar char="Ø"/>
            </a:pPr>
            <a:r>
              <a:rPr lang="en-GB" sz="2800" i="1" dirty="0">
                <a:solidFill>
                  <a:schemeClr val="tx1"/>
                </a:solidFill>
              </a:rPr>
              <a:t>1 Timothy 4:8 NIV.  For physical training is of some value, but </a:t>
            </a:r>
            <a:r>
              <a:rPr lang="en-GB" sz="2800" b="1" i="1" dirty="0">
                <a:solidFill>
                  <a:schemeClr val="tx1"/>
                </a:solidFill>
              </a:rPr>
              <a:t>godliness</a:t>
            </a:r>
            <a:r>
              <a:rPr lang="en-GB" sz="2800" i="1" dirty="0">
                <a:solidFill>
                  <a:schemeClr val="tx1"/>
                </a:solidFill>
              </a:rPr>
              <a:t> has value for all things, holding promise for both the present life and the life to come.</a:t>
            </a:r>
          </a:p>
          <a:p>
            <a:pPr>
              <a:buFont typeface="Wingdings" panose="05000000000000000000" pitchFamily="2" charset="2"/>
              <a:buChar char="Ø"/>
            </a:pPr>
            <a:r>
              <a:rPr lang="en-GB" sz="2800" i="1" dirty="0">
                <a:solidFill>
                  <a:schemeClr val="tx1"/>
                </a:solidFill>
              </a:rPr>
              <a:t>What does godliness </a:t>
            </a:r>
            <a:r>
              <a:rPr lang="en-GB" sz="2800" b="1" i="1" dirty="0">
                <a:solidFill>
                  <a:schemeClr val="tx1"/>
                </a:solidFill>
              </a:rPr>
              <a:t>look like </a:t>
            </a:r>
            <a:r>
              <a:rPr lang="en-GB" sz="2800" i="1" dirty="0">
                <a:solidFill>
                  <a:schemeClr val="tx1"/>
                </a:solidFill>
              </a:rPr>
              <a:t>in our daily lives?</a:t>
            </a:r>
          </a:p>
          <a:p>
            <a:pPr>
              <a:buFont typeface="Wingdings" panose="05000000000000000000" pitchFamily="2" charset="2"/>
              <a:buChar char="Ø"/>
            </a:pPr>
            <a:r>
              <a:rPr lang="en-GB" sz="2800" i="1" dirty="0">
                <a:solidFill>
                  <a:schemeClr val="tx1"/>
                </a:solidFill>
              </a:rPr>
              <a:t>What kinds of changes could </a:t>
            </a:r>
            <a:r>
              <a:rPr lang="en-GB" sz="2800" b="1" i="1" dirty="0">
                <a:solidFill>
                  <a:schemeClr val="tx1"/>
                </a:solidFill>
              </a:rPr>
              <a:t>we </a:t>
            </a:r>
            <a:r>
              <a:rPr lang="en-GB" sz="2800" i="1" dirty="0">
                <a:solidFill>
                  <a:schemeClr val="tx1"/>
                </a:solidFill>
              </a:rPr>
              <a:t>make in 2025?</a:t>
            </a:r>
          </a:p>
          <a:p>
            <a:pPr>
              <a:buFont typeface="Wingdings" panose="05000000000000000000" pitchFamily="2" charset="2"/>
              <a:buChar char="Ø"/>
            </a:pPr>
            <a:endParaRPr lang="en-GB" sz="2800" dirty="0">
              <a:solidFill>
                <a:schemeClr val="tx1"/>
              </a:solidFill>
            </a:endParaRPr>
          </a:p>
        </p:txBody>
      </p:sp>
    </p:spTree>
    <p:extLst>
      <p:ext uri="{BB962C8B-B14F-4D97-AF65-F5344CB8AC3E}">
        <p14:creationId xmlns:p14="http://schemas.microsoft.com/office/powerpoint/2010/main" val="67520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D70E1-E48C-27DC-2E48-F4FF920D9B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6DF9B5-F8D2-BEF8-C938-61D028FEBF98}"/>
              </a:ext>
            </a:extLst>
          </p:cNvPr>
          <p:cNvSpPr>
            <a:spLocks noGrp="1"/>
          </p:cNvSpPr>
          <p:nvPr>
            <p:ph type="title"/>
          </p:nvPr>
        </p:nvSpPr>
        <p:spPr>
          <a:xfrm>
            <a:off x="2589212" y="306333"/>
            <a:ext cx="8911687" cy="749581"/>
          </a:xfrm>
        </p:spPr>
        <p:txBody>
          <a:bodyPr/>
          <a:lstStyle/>
          <a:p>
            <a:pPr algn="ctr"/>
            <a:r>
              <a:rPr lang="en-GB" b="1" dirty="0">
                <a:solidFill>
                  <a:schemeClr val="tx1"/>
                </a:solidFill>
              </a:rPr>
              <a:t>Divine Dissatisfaction - 1</a:t>
            </a:r>
          </a:p>
        </p:txBody>
      </p:sp>
      <p:sp>
        <p:nvSpPr>
          <p:cNvPr id="3" name="Content Placeholder 2">
            <a:extLst>
              <a:ext uri="{FF2B5EF4-FFF2-40B4-BE49-F238E27FC236}">
                <a16:creationId xmlns:a16="http://schemas.microsoft.com/office/drawing/2014/main" id="{74FC906A-F466-7F8F-1A08-2F49A92802D5}"/>
              </a:ext>
            </a:extLst>
          </p:cNvPr>
          <p:cNvSpPr>
            <a:spLocks noGrp="1"/>
          </p:cNvSpPr>
          <p:nvPr>
            <p:ph idx="1"/>
          </p:nvPr>
        </p:nvSpPr>
        <p:spPr>
          <a:xfrm>
            <a:off x="2589212" y="1295399"/>
            <a:ext cx="8915400" cy="5256267"/>
          </a:xfrm>
        </p:spPr>
        <p:txBody>
          <a:bodyPr>
            <a:normAutofit lnSpcReduction="10000"/>
          </a:bodyPr>
          <a:lstStyle/>
          <a:p>
            <a:pPr marL="0" indent="0">
              <a:buNone/>
            </a:pPr>
            <a:r>
              <a:rPr lang="en-GB" sz="2800" i="1" dirty="0">
                <a:solidFill>
                  <a:schemeClr val="tx1"/>
                </a:solidFill>
              </a:rPr>
              <a:t>Philippians 3:10-14 NIV.  I want to know Christ – yes, to know the power of his resurrection and participation in his sufferings, becoming like him in his death, </a:t>
            </a:r>
            <a:r>
              <a:rPr lang="en-GB" sz="2800" i="1" baseline="30000" dirty="0">
                <a:solidFill>
                  <a:schemeClr val="tx1"/>
                </a:solidFill>
              </a:rPr>
              <a:t>11</a:t>
            </a:r>
            <a:r>
              <a:rPr lang="en-GB" sz="2800" i="1" dirty="0">
                <a:solidFill>
                  <a:schemeClr val="tx1"/>
                </a:solidFill>
              </a:rPr>
              <a:t> and so, somehow, attaining to the resurrection from the dead.  </a:t>
            </a:r>
            <a:r>
              <a:rPr lang="en-GB" sz="2800" i="1" baseline="30000" dirty="0">
                <a:solidFill>
                  <a:schemeClr val="tx1"/>
                </a:solidFill>
              </a:rPr>
              <a:t>12</a:t>
            </a:r>
            <a:r>
              <a:rPr lang="en-GB" sz="2800" i="1" dirty="0">
                <a:solidFill>
                  <a:schemeClr val="tx1"/>
                </a:solidFill>
              </a:rPr>
              <a:t> </a:t>
            </a:r>
            <a:r>
              <a:rPr lang="en-GB" sz="2800" b="1" i="1" dirty="0">
                <a:solidFill>
                  <a:schemeClr val="tx1"/>
                </a:solidFill>
              </a:rPr>
              <a:t>Not that I have already obtained </a:t>
            </a:r>
            <a:r>
              <a:rPr lang="en-GB" sz="2800" i="1" dirty="0">
                <a:solidFill>
                  <a:schemeClr val="tx1"/>
                </a:solidFill>
              </a:rPr>
              <a:t>all this, </a:t>
            </a:r>
            <a:r>
              <a:rPr lang="en-GB" sz="2800" b="1" i="1" dirty="0">
                <a:solidFill>
                  <a:schemeClr val="tx1"/>
                </a:solidFill>
              </a:rPr>
              <a:t>or have already arrived at my goal,</a:t>
            </a:r>
            <a:r>
              <a:rPr lang="en-GB" sz="2800" i="1" dirty="0">
                <a:solidFill>
                  <a:schemeClr val="tx1"/>
                </a:solidFill>
              </a:rPr>
              <a:t> but I press on to take hold of that for which Christ Jesus took hold of me.  </a:t>
            </a:r>
            <a:r>
              <a:rPr lang="en-GB" sz="2800" i="1" baseline="30000" dirty="0">
                <a:solidFill>
                  <a:schemeClr val="tx1"/>
                </a:solidFill>
              </a:rPr>
              <a:t>13</a:t>
            </a:r>
            <a:r>
              <a:rPr lang="en-GB" sz="2800" i="1" dirty="0">
                <a:solidFill>
                  <a:schemeClr val="tx1"/>
                </a:solidFill>
              </a:rPr>
              <a:t> Brothers and sisters, </a:t>
            </a:r>
            <a:r>
              <a:rPr lang="en-GB" sz="2800" b="1" i="1" dirty="0">
                <a:solidFill>
                  <a:schemeClr val="tx1"/>
                </a:solidFill>
              </a:rPr>
              <a:t>I do not consider myself yet to have taken hold of it.  </a:t>
            </a:r>
            <a:r>
              <a:rPr lang="en-GB" sz="2800" i="1" dirty="0">
                <a:solidFill>
                  <a:schemeClr val="tx1"/>
                </a:solidFill>
              </a:rPr>
              <a:t>But one thing I do: Forgetting what is behind and straining toward what is ahead, </a:t>
            </a:r>
            <a:r>
              <a:rPr lang="en-GB" sz="2800" i="1" baseline="30000" dirty="0">
                <a:solidFill>
                  <a:schemeClr val="tx1"/>
                </a:solidFill>
              </a:rPr>
              <a:t>14</a:t>
            </a:r>
            <a:r>
              <a:rPr lang="en-GB" sz="2800" i="1" dirty="0">
                <a:solidFill>
                  <a:schemeClr val="tx1"/>
                </a:solidFill>
              </a:rPr>
              <a:t> I press on toward the goal to win the prize for which God has called me heavenward in Christ Jesus.</a:t>
            </a:r>
          </a:p>
        </p:txBody>
      </p:sp>
    </p:spTree>
    <p:extLst>
      <p:ext uri="{BB962C8B-B14F-4D97-AF65-F5344CB8AC3E}">
        <p14:creationId xmlns:p14="http://schemas.microsoft.com/office/powerpoint/2010/main" val="2725793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CF3D6-6177-74AC-9088-C077264C9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3414A5-8920-0786-B450-AC274FB6A094}"/>
              </a:ext>
            </a:extLst>
          </p:cNvPr>
          <p:cNvSpPr>
            <a:spLocks noGrp="1"/>
          </p:cNvSpPr>
          <p:nvPr>
            <p:ph type="title"/>
          </p:nvPr>
        </p:nvSpPr>
        <p:spPr>
          <a:xfrm>
            <a:off x="2589212" y="306333"/>
            <a:ext cx="8911687" cy="749581"/>
          </a:xfrm>
        </p:spPr>
        <p:txBody>
          <a:bodyPr/>
          <a:lstStyle/>
          <a:p>
            <a:pPr algn="ctr"/>
            <a:r>
              <a:rPr lang="en-GB" b="1" dirty="0">
                <a:solidFill>
                  <a:schemeClr val="tx1"/>
                </a:solidFill>
              </a:rPr>
              <a:t>Divine Dissatisfaction - 2</a:t>
            </a:r>
          </a:p>
        </p:txBody>
      </p:sp>
      <p:sp>
        <p:nvSpPr>
          <p:cNvPr id="3" name="Content Placeholder 2">
            <a:extLst>
              <a:ext uri="{FF2B5EF4-FFF2-40B4-BE49-F238E27FC236}">
                <a16:creationId xmlns:a16="http://schemas.microsoft.com/office/drawing/2014/main" id="{20275102-84B9-E80F-F751-FF6F1C31121D}"/>
              </a:ext>
            </a:extLst>
          </p:cNvPr>
          <p:cNvSpPr>
            <a:spLocks noGrp="1"/>
          </p:cNvSpPr>
          <p:nvPr>
            <p:ph idx="1"/>
          </p:nvPr>
        </p:nvSpPr>
        <p:spPr>
          <a:xfrm>
            <a:off x="2589212" y="1295399"/>
            <a:ext cx="8915400" cy="5256267"/>
          </a:xfrm>
        </p:spPr>
        <p:txBody>
          <a:bodyPr>
            <a:normAutofit/>
          </a:bodyPr>
          <a:lstStyle/>
          <a:p>
            <a:pPr>
              <a:buFont typeface="Wingdings" panose="05000000000000000000" pitchFamily="2" charset="2"/>
              <a:buChar char="Ø"/>
            </a:pPr>
            <a:r>
              <a:rPr lang="en-GB" sz="2800" dirty="0">
                <a:solidFill>
                  <a:schemeClr val="tx1"/>
                </a:solidFill>
              </a:rPr>
              <a:t>Paul knew that he had </a:t>
            </a:r>
            <a:r>
              <a:rPr lang="en-GB" sz="2800" b="1" i="1" dirty="0">
                <a:solidFill>
                  <a:schemeClr val="tx1"/>
                </a:solidFill>
              </a:rPr>
              <a:t>not</a:t>
            </a:r>
            <a:r>
              <a:rPr lang="en-GB" sz="2800" dirty="0">
                <a:solidFill>
                  <a:schemeClr val="tx1"/>
                </a:solidFill>
              </a:rPr>
              <a:t> yet ‘arrived’</a:t>
            </a:r>
          </a:p>
          <a:p>
            <a:pPr>
              <a:buFont typeface="Wingdings" panose="05000000000000000000" pitchFamily="2" charset="2"/>
              <a:buChar char="Ø"/>
            </a:pPr>
            <a:r>
              <a:rPr lang="en-GB" sz="2800" dirty="0">
                <a:solidFill>
                  <a:schemeClr val="tx1"/>
                </a:solidFill>
              </a:rPr>
              <a:t>He was </a:t>
            </a:r>
            <a:r>
              <a:rPr lang="en-GB" sz="2800" b="1" i="1" dirty="0">
                <a:solidFill>
                  <a:schemeClr val="tx1"/>
                </a:solidFill>
              </a:rPr>
              <a:t>not</a:t>
            </a:r>
            <a:r>
              <a:rPr lang="en-GB" sz="2800" dirty="0">
                <a:solidFill>
                  <a:schemeClr val="tx1"/>
                </a:solidFill>
              </a:rPr>
              <a:t> comfortable, complacent or content with his current level of spiritual progress</a:t>
            </a:r>
          </a:p>
          <a:p>
            <a:pPr>
              <a:buFont typeface="Wingdings" panose="05000000000000000000" pitchFamily="2" charset="2"/>
              <a:buChar char="Ø"/>
            </a:pPr>
            <a:endParaRPr lang="en-GB" sz="2800" dirty="0">
              <a:solidFill>
                <a:schemeClr val="tx1"/>
              </a:solidFill>
            </a:endParaRPr>
          </a:p>
          <a:p>
            <a:pPr>
              <a:buFont typeface="Wingdings" panose="05000000000000000000" pitchFamily="2" charset="2"/>
              <a:buChar char="Ø"/>
            </a:pPr>
            <a:r>
              <a:rPr lang="en-GB" sz="2800" dirty="0">
                <a:solidFill>
                  <a:schemeClr val="tx1"/>
                </a:solidFill>
              </a:rPr>
              <a:t>Let’s examine ourselves for signs of contentment or complacency with…</a:t>
            </a:r>
          </a:p>
          <a:p>
            <a:pPr lvl="1">
              <a:buFont typeface="Wingdings" panose="05000000000000000000" pitchFamily="2" charset="2"/>
              <a:buChar char="§"/>
            </a:pPr>
            <a:r>
              <a:rPr lang="en-GB" sz="2600" dirty="0">
                <a:solidFill>
                  <a:schemeClr val="tx1"/>
                </a:solidFill>
              </a:rPr>
              <a:t>Our personal spiritual state</a:t>
            </a:r>
          </a:p>
          <a:p>
            <a:pPr lvl="1">
              <a:buFont typeface="Wingdings" panose="05000000000000000000" pitchFamily="2" charset="2"/>
              <a:buChar char="§"/>
            </a:pPr>
            <a:r>
              <a:rPr lang="en-GB" sz="2600" dirty="0">
                <a:solidFill>
                  <a:schemeClr val="tx1"/>
                </a:solidFill>
              </a:rPr>
              <a:t>TCF’s size, growth and spiritual ‘temperature’</a:t>
            </a:r>
          </a:p>
          <a:p>
            <a:pPr>
              <a:buFont typeface="Wingdings" panose="05000000000000000000" pitchFamily="2" charset="2"/>
              <a:buChar char="Ø"/>
            </a:pPr>
            <a:r>
              <a:rPr lang="en-GB" sz="2800" dirty="0">
                <a:solidFill>
                  <a:schemeClr val="tx1"/>
                </a:solidFill>
              </a:rPr>
              <a:t>Ask the Holy Spirit to give us dissatisfaction with the status quo and a hunger for more godliness</a:t>
            </a:r>
          </a:p>
          <a:p>
            <a:pPr>
              <a:buFont typeface="Wingdings" panose="05000000000000000000" pitchFamily="2" charset="2"/>
              <a:buChar char="Ø"/>
            </a:pPr>
            <a:endParaRPr lang="en-GB" sz="2800" dirty="0">
              <a:solidFill>
                <a:schemeClr val="tx1"/>
              </a:solidFill>
            </a:endParaRPr>
          </a:p>
          <a:p>
            <a:pPr>
              <a:buFont typeface="Wingdings" panose="05000000000000000000" pitchFamily="2" charset="2"/>
              <a:buChar char="Ø"/>
            </a:pPr>
            <a:endParaRPr lang="en-GB" sz="2800" dirty="0">
              <a:solidFill>
                <a:schemeClr val="tx1"/>
              </a:solidFill>
            </a:endParaRPr>
          </a:p>
        </p:txBody>
      </p:sp>
    </p:spTree>
    <p:extLst>
      <p:ext uri="{BB962C8B-B14F-4D97-AF65-F5344CB8AC3E}">
        <p14:creationId xmlns:p14="http://schemas.microsoft.com/office/powerpoint/2010/main" val="317381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52662-8181-9484-687F-4AA3CA345A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4B2B74-80FA-F8F3-2599-153E618C50EB}"/>
              </a:ext>
            </a:extLst>
          </p:cNvPr>
          <p:cNvSpPr>
            <a:spLocks noGrp="1"/>
          </p:cNvSpPr>
          <p:nvPr>
            <p:ph type="title"/>
          </p:nvPr>
        </p:nvSpPr>
        <p:spPr>
          <a:xfrm>
            <a:off x="2589212" y="306333"/>
            <a:ext cx="8911687" cy="749581"/>
          </a:xfrm>
        </p:spPr>
        <p:txBody>
          <a:bodyPr>
            <a:normAutofit fontScale="90000"/>
          </a:bodyPr>
          <a:lstStyle/>
          <a:p>
            <a:pPr algn="ctr"/>
            <a:r>
              <a:rPr lang="en-GB" b="1" dirty="0">
                <a:solidFill>
                  <a:schemeClr val="tx1"/>
                </a:solidFill>
              </a:rPr>
              <a:t>Set our Hearts &amp; Minds on Things Above - 1</a:t>
            </a:r>
          </a:p>
        </p:txBody>
      </p:sp>
      <p:sp>
        <p:nvSpPr>
          <p:cNvPr id="3" name="Content Placeholder 2">
            <a:extLst>
              <a:ext uri="{FF2B5EF4-FFF2-40B4-BE49-F238E27FC236}">
                <a16:creationId xmlns:a16="http://schemas.microsoft.com/office/drawing/2014/main" id="{58225933-58EB-4FFF-B095-FCCBFBEB78CB}"/>
              </a:ext>
            </a:extLst>
          </p:cNvPr>
          <p:cNvSpPr>
            <a:spLocks noGrp="1"/>
          </p:cNvSpPr>
          <p:nvPr>
            <p:ph idx="1"/>
          </p:nvPr>
        </p:nvSpPr>
        <p:spPr>
          <a:xfrm>
            <a:off x="2589212" y="1295399"/>
            <a:ext cx="8915400" cy="5256267"/>
          </a:xfrm>
        </p:spPr>
        <p:txBody>
          <a:bodyPr>
            <a:normAutofit fontScale="92500"/>
          </a:bodyPr>
          <a:lstStyle/>
          <a:p>
            <a:pPr>
              <a:buFont typeface="Wingdings" panose="05000000000000000000" pitchFamily="2" charset="2"/>
              <a:buChar char="Ø"/>
            </a:pPr>
            <a:r>
              <a:rPr lang="en-GB" sz="2800" i="1" dirty="0">
                <a:solidFill>
                  <a:schemeClr val="tx1"/>
                </a:solidFill>
              </a:rPr>
              <a:t>Colossians 3:1-3 NIV.  Since, then, you have been raised with Christ, set your hearts on things above, where Christ is, seated at the right hand of God.       </a:t>
            </a:r>
            <a:r>
              <a:rPr lang="en-GB" sz="2800" i="1" baseline="30000" dirty="0">
                <a:solidFill>
                  <a:schemeClr val="tx1"/>
                </a:solidFill>
              </a:rPr>
              <a:t>2</a:t>
            </a:r>
            <a:r>
              <a:rPr lang="en-GB" sz="2800" i="1" dirty="0">
                <a:solidFill>
                  <a:schemeClr val="tx1"/>
                </a:solidFill>
              </a:rPr>
              <a:t> Set your minds on things above, not on earthly things.  </a:t>
            </a:r>
            <a:r>
              <a:rPr lang="en-GB" sz="2800" i="1" baseline="30000" dirty="0">
                <a:solidFill>
                  <a:schemeClr val="tx1"/>
                </a:solidFill>
              </a:rPr>
              <a:t>3</a:t>
            </a:r>
            <a:r>
              <a:rPr lang="en-GB" sz="2800" i="1" dirty="0">
                <a:solidFill>
                  <a:schemeClr val="tx1"/>
                </a:solidFill>
              </a:rPr>
              <a:t> For you died, and your life is now hidden with Christ in God.</a:t>
            </a:r>
          </a:p>
          <a:p>
            <a:pPr>
              <a:buFont typeface="Wingdings" panose="05000000000000000000" pitchFamily="2" charset="2"/>
              <a:buChar char="Ø"/>
            </a:pPr>
            <a:r>
              <a:rPr lang="en-GB" sz="2800" i="1" dirty="0">
                <a:solidFill>
                  <a:schemeClr val="tx1"/>
                </a:solidFill>
              </a:rPr>
              <a:t>Ephesians 2:6 NIV.  And God raised us up with Christ and seated us with him in the heavenly realms in Christ Jesus…</a:t>
            </a:r>
          </a:p>
          <a:p>
            <a:pPr>
              <a:buFont typeface="Wingdings" panose="05000000000000000000" pitchFamily="2" charset="2"/>
              <a:buChar char="Ø"/>
            </a:pPr>
            <a:r>
              <a:rPr lang="en-GB" sz="2800" i="1" dirty="0">
                <a:solidFill>
                  <a:schemeClr val="tx1"/>
                </a:solidFill>
              </a:rPr>
              <a:t>2 Corinthians 4:18 NIV.  So we fix our eyes not on what is seen, but on what is unseen, since what is seen is temporary, but what is unseen is eternal.</a:t>
            </a:r>
          </a:p>
          <a:p>
            <a:pPr>
              <a:buFont typeface="Wingdings" panose="05000000000000000000" pitchFamily="2" charset="2"/>
              <a:buChar char="Ø"/>
            </a:pPr>
            <a:endParaRPr lang="en-GB" sz="2800" dirty="0">
              <a:solidFill>
                <a:schemeClr val="tx1"/>
              </a:solidFill>
            </a:endParaRPr>
          </a:p>
        </p:txBody>
      </p:sp>
    </p:spTree>
    <p:extLst>
      <p:ext uri="{BB962C8B-B14F-4D97-AF65-F5344CB8AC3E}">
        <p14:creationId xmlns:p14="http://schemas.microsoft.com/office/powerpoint/2010/main" val="343097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ED7C4-DF4B-3945-233C-F24008F23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DEB53-9327-33C0-C305-8119334512EE}"/>
              </a:ext>
            </a:extLst>
          </p:cNvPr>
          <p:cNvSpPr>
            <a:spLocks noGrp="1"/>
          </p:cNvSpPr>
          <p:nvPr>
            <p:ph type="title"/>
          </p:nvPr>
        </p:nvSpPr>
        <p:spPr>
          <a:xfrm>
            <a:off x="2589212" y="306333"/>
            <a:ext cx="8911687" cy="749581"/>
          </a:xfrm>
        </p:spPr>
        <p:txBody>
          <a:bodyPr>
            <a:normAutofit fontScale="90000"/>
          </a:bodyPr>
          <a:lstStyle/>
          <a:p>
            <a:pPr algn="ctr"/>
            <a:r>
              <a:rPr lang="en-GB" b="1" dirty="0">
                <a:solidFill>
                  <a:schemeClr val="tx1"/>
                </a:solidFill>
              </a:rPr>
              <a:t>Set our Hearts &amp; Minds on Things Above - 2</a:t>
            </a:r>
          </a:p>
        </p:txBody>
      </p:sp>
      <p:sp>
        <p:nvSpPr>
          <p:cNvPr id="3" name="Content Placeholder 2">
            <a:extLst>
              <a:ext uri="{FF2B5EF4-FFF2-40B4-BE49-F238E27FC236}">
                <a16:creationId xmlns:a16="http://schemas.microsoft.com/office/drawing/2014/main" id="{DC5BA05E-BEE7-FC81-7250-B7B5670ECF3D}"/>
              </a:ext>
            </a:extLst>
          </p:cNvPr>
          <p:cNvSpPr>
            <a:spLocks noGrp="1"/>
          </p:cNvSpPr>
          <p:nvPr>
            <p:ph idx="1"/>
          </p:nvPr>
        </p:nvSpPr>
        <p:spPr>
          <a:xfrm>
            <a:off x="2589212" y="1295399"/>
            <a:ext cx="8915400" cy="5256267"/>
          </a:xfrm>
        </p:spPr>
        <p:txBody>
          <a:bodyPr>
            <a:normAutofit lnSpcReduction="10000"/>
          </a:bodyPr>
          <a:lstStyle/>
          <a:p>
            <a:pPr>
              <a:buFont typeface="Wingdings" panose="05000000000000000000" pitchFamily="2" charset="2"/>
              <a:buChar char="Ø"/>
            </a:pPr>
            <a:r>
              <a:rPr lang="en-GB" sz="2800" dirty="0">
                <a:solidFill>
                  <a:schemeClr val="tx1"/>
                </a:solidFill>
              </a:rPr>
              <a:t>It is the devil’s main objective to take our hearts and minds off heavenly things and to invite us to fix them on almost anything else!  One of his best tools is this device: the </a:t>
            </a:r>
            <a:r>
              <a:rPr lang="en-GB" sz="2800" b="1" dirty="0">
                <a:solidFill>
                  <a:schemeClr val="tx1"/>
                </a:solidFill>
              </a:rPr>
              <a:t>so-called smart phone! </a:t>
            </a:r>
            <a:r>
              <a:rPr lang="en-GB" sz="2800" dirty="0">
                <a:solidFill>
                  <a:schemeClr val="tx1"/>
                </a:solidFill>
              </a:rPr>
              <a:t> Whenever we have a free space in our lives, the devil tries to feed us with what is on it – to avoid us being alone in our heads – because then we might begin to think heavenly thoughts.  It’s by far the best spiritual anaesthetic around!</a:t>
            </a:r>
          </a:p>
          <a:p>
            <a:pPr>
              <a:buFont typeface="Wingdings" panose="05000000000000000000" pitchFamily="2" charset="2"/>
              <a:buChar char="Ø"/>
            </a:pPr>
            <a:r>
              <a:rPr lang="en-GB" sz="2800" dirty="0">
                <a:solidFill>
                  <a:schemeClr val="tx1"/>
                </a:solidFill>
              </a:rPr>
              <a:t>So let’s ask God to </a:t>
            </a:r>
            <a:r>
              <a:rPr lang="en-GB" sz="2800" b="1" dirty="0">
                <a:solidFill>
                  <a:schemeClr val="tx1"/>
                </a:solidFill>
              </a:rPr>
              <a:t>make us heavenly-minded </a:t>
            </a:r>
            <a:r>
              <a:rPr lang="en-GB" sz="2800" dirty="0">
                <a:solidFill>
                  <a:schemeClr val="tx1"/>
                </a:solidFill>
              </a:rPr>
              <a:t>and </a:t>
            </a:r>
            <a:r>
              <a:rPr lang="en-GB" sz="2800" b="1" dirty="0">
                <a:solidFill>
                  <a:schemeClr val="tx1"/>
                </a:solidFill>
              </a:rPr>
              <a:t>heavenly-focussed.</a:t>
            </a:r>
            <a:r>
              <a:rPr lang="en-GB" sz="2800" dirty="0">
                <a:solidFill>
                  <a:schemeClr val="tx1"/>
                </a:solidFill>
              </a:rPr>
              <a:t>  Let’s give ourselves some head-space in 2025 to let Him speak to us! </a:t>
            </a:r>
          </a:p>
        </p:txBody>
      </p:sp>
    </p:spTree>
    <p:extLst>
      <p:ext uri="{BB962C8B-B14F-4D97-AF65-F5344CB8AC3E}">
        <p14:creationId xmlns:p14="http://schemas.microsoft.com/office/powerpoint/2010/main" val="323068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8652C-B944-68E9-347E-B8A2B9F175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3B131F-E4CE-878B-F3DF-E22A8C8BFF52}"/>
              </a:ext>
            </a:extLst>
          </p:cNvPr>
          <p:cNvSpPr>
            <a:spLocks noGrp="1"/>
          </p:cNvSpPr>
          <p:nvPr>
            <p:ph type="title"/>
          </p:nvPr>
        </p:nvSpPr>
        <p:spPr>
          <a:xfrm>
            <a:off x="2589212" y="306333"/>
            <a:ext cx="8911687" cy="749581"/>
          </a:xfrm>
        </p:spPr>
        <p:txBody>
          <a:bodyPr>
            <a:normAutofit fontScale="90000"/>
          </a:bodyPr>
          <a:lstStyle/>
          <a:p>
            <a:pPr algn="ctr"/>
            <a:r>
              <a:rPr lang="en-GB" b="1" dirty="0">
                <a:solidFill>
                  <a:schemeClr val="tx1"/>
                </a:solidFill>
              </a:rPr>
              <a:t>Desire, Expect, Rely on the Supernatural - 1</a:t>
            </a:r>
          </a:p>
        </p:txBody>
      </p:sp>
      <p:sp>
        <p:nvSpPr>
          <p:cNvPr id="3" name="Content Placeholder 2">
            <a:extLst>
              <a:ext uri="{FF2B5EF4-FFF2-40B4-BE49-F238E27FC236}">
                <a16:creationId xmlns:a16="http://schemas.microsoft.com/office/drawing/2014/main" id="{C2553AA3-7B3C-6981-8322-12705EDE7108}"/>
              </a:ext>
            </a:extLst>
          </p:cNvPr>
          <p:cNvSpPr>
            <a:spLocks noGrp="1"/>
          </p:cNvSpPr>
          <p:nvPr>
            <p:ph idx="1"/>
          </p:nvPr>
        </p:nvSpPr>
        <p:spPr>
          <a:xfrm>
            <a:off x="2589212" y="1295399"/>
            <a:ext cx="8915400" cy="5256267"/>
          </a:xfrm>
        </p:spPr>
        <p:txBody>
          <a:bodyPr>
            <a:normAutofit/>
          </a:bodyPr>
          <a:lstStyle/>
          <a:p>
            <a:pPr>
              <a:buFont typeface="Wingdings" panose="05000000000000000000" pitchFamily="2" charset="2"/>
              <a:buChar char="Ø"/>
            </a:pPr>
            <a:r>
              <a:rPr lang="en-GB" sz="2800" i="1" dirty="0">
                <a:solidFill>
                  <a:schemeClr val="tx1"/>
                </a:solidFill>
              </a:rPr>
              <a:t>Galatians 3:5 NIV.  So again, I ask, does God give you his Spirit and </a:t>
            </a:r>
            <a:r>
              <a:rPr lang="en-GB" sz="2800" b="1" i="1" dirty="0">
                <a:solidFill>
                  <a:schemeClr val="tx1"/>
                </a:solidFill>
              </a:rPr>
              <a:t>work miracles </a:t>
            </a:r>
            <a:r>
              <a:rPr lang="en-GB" sz="2800" i="1" dirty="0">
                <a:solidFill>
                  <a:schemeClr val="tx1"/>
                </a:solidFill>
              </a:rPr>
              <a:t>among you by the works of the law, or by your believing what you heard?</a:t>
            </a:r>
          </a:p>
          <a:p>
            <a:pPr>
              <a:buFont typeface="Wingdings" panose="05000000000000000000" pitchFamily="2" charset="2"/>
              <a:buChar char="Ø"/>
            </a:pPr>
            <a:endParaRPr lang="en-GB" sz="2800" i="1" dirty="0">
              <a:solidFill>
                <a:schemeClr val="tx1"/>
              </a:solidFill>
            </a:endParaRPr>
          </a:p>
          <a:p>
            <a:pPr>
              <a:buFont typeface="Wingdings" panose="05000000000000000000" pitchFamily="2" charset="2"/>
              <a:buChar char="Ø"/>
            </a:pPr>
            <a:r>
              <a:rPr lang="en-GB" sz="2800" i="1" dirty="0">
                <a:solidFill>
                  <a:schemeClr val="tx1"/>
                </a:solidFill>
              </a:rPr>
              <a:t>Hebrews 2:3b-4 NIV.  …This salvation, which was first announced by the Lord, was confirmed to us by those who heard him.  </a:t>
            </a:r>
            <a:r>
              <a:rPr lang="en-GB" sz="2800" i="1" baseline="30000" dirty="0">
                <a:solidFill>
                  <a:schemeClr val="tx1"/>
                </a:solidFill>
              </a:rPr>
              <a:t>4</a:t>
            </a:r>
            <a:r>
              <a:rPr lang="en-GB" sz="2800" i="1" dirty="0">
                <a:solidFill>
                  <a:schemeClr val="tx1"/>
                </a:solidFill>
              </a:rPr>
              <a:t> God also testified to it by </a:t>
            </a:r>
            <a:r>
              <a:rPr lang="en-GB" sz="2800" b="1" i="1" dirty="0">
                <a:solidFill>
                  <a:schemeClr val="tx1"/>
                </a:solidFill>
              </a:rPr>
              <a:t>signs, wonders and various miracles</a:t>
            </a:r>
            <a:r>
              <a:rPr lang="en-GB" sz="2800" i="1" dirty="0">
                <a:solidFill>
                  <a:schemeClr val="tx1"/>
                </a:solidFill>
              </a:rPr>
              <a:t>, and by gifts of the Holy Spirit distributed according to his will.</a:t>
            </a:r>
          </a:p>
        </p:txBody>
      </p:sp>
    </p:spTree>
    <p:extLst>
      <p:ext uri="{BB962C8B-B14F-4D97-AF65-F5344CB8AC3E}">
        <p14:creationId xmlns:p14="http://schemas.microsoft.com/office/powerpoint/2010/main" val="239739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C1869-C32A-A13B-AC06-76A94E7F8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EEDD2A-4EFC-D46B-953E-257CABCD5DEE}"/>
              </a:ext>
            </a:extLst>
          </p:cNvPr>
          <p:cNvSpPr>
            <a:spLocks noGrp="1"/>
          </p:cNvSpPr>
          <p:nvPr>
            <p:ph type="title"/>
          </p:nvPr>
        </p:nvSpPr>
        <p:spPr>
          <a:xfrm>
            <a:off x="2589212" y="306333"/>
            <a:ext cx="8911687" cy="749581"/>
          </a:xfrm>
        </p:spPr>
        <p:txBody>
          <a:bodyPr>
            <a:normAutofit fontScale="90000"/>
          </a:bodyPr>
          <a:lstStyle/>
          <a:p>
            <a:pPr algn="ctr"/>
            <a:r>
              <a:rPr lang="en-GB" b="1" dirty="0">
                <a:solidFill>
                  <a:schemeClr val="tx1"/>
                </a:solidFill>
              </a:rPr>
              <a:t>Desire, Expect, Rely on the Supernatural - 2</a:t>
            </a:r>
          </a:p>
        </p:txBody>
      </p:sp>
      <p:sp>
        <p:nvSpPr>
          <p:cNvPr id="3" name="Content Placeholder 2">
            <a:extLst>
              <a:ext uri="{FF2B5EF4-FFF2-40B4-BE49-F238E27FC236}">
                <a16:creationId xmlns:a16="http://schemas.microsoft.com/office/drawing/2014/main" id="{26199C1C-D7C7-D972-C8B0-0556FA274772}"/>
              </a:ext>
            </a:extLst>
          </p:cNvPr>
          <p:cNvSpPr>
            <a:spLocks noGrp="1"/>
          </p:cNvSpPr>
          <p:nvPr>
            <p:ph idx="1"/>
          </p:nvPr>
        </p:nvSpPr>
        <p:spPr>
          <a:xfrm>
            <a:off x="2589212" y="1295399"/>
            <a:ext cx="8915400" cy="5256267"/>
          </a:xfrm>
        </p:spPr>
        <p:txBody>
          <a:bodyPr>
            <a:normAutofit/>
          </a:bodyPr>
          <a:lstStyle/>
          <a:p>
            <a:pPr>
              <a:buFont typeface="Wingdings" panose="05000000000000000000" pitchFamily="2" charset="2"/>
              <a:buChar char="Ø"/>
            </a:pPr>
            <a:r>
              <a:rPr lang="en-GB" sz="2800" dirty="0">
                <a:solidFill>
                  <a:schemeClr val="tx1"/>
                </a:solidFill>
              </a:rPr>
              <a:t>Demonstrations of supernatural power – signs, wonders and miracles – are an integral part of the gospel.  In our spiritually-sceptical age, they are more vital than ever.  Miracles did not die out during the First Century AD!  And without these, we are not preaching the full gospel of Christ.</a:t>
            </a:r>
          </a:p>
          <a:p>
            <a:pPr>
              <a:buFont typeface="Wingdings" panose="05000000000000000000" pitchFamily="2" charset="2"/>
              <a:buChar char="Ø"/>
            </a:pPr>
            <a:r>
              <a:rPr lang="en-GB" sz="2800" dirty="0">
                <a:solidFill>
                  <a:schemeClr val="tx1"/>
                </a:solidFill>
              </a:rPr>
              <a:t>Let’s pray for a fresh Pentecost, a fresh measure of power from heaven.  Let’s resolve to take risks with the Holy Spirit and give Him room to demonstrate the truth of the gospel in our land.</a:t>
            </a:r>
          </a:p>
        </p:txBody>
      </p:sp>
    </p:spTree>
    <p:extLst>
      <p:ext uri="{BB962C8B-B14F-4D97-AF65-F5344CB8AC3E}">
        <p14:creationId xmlns:p14="http://schemas.microsoft.com/office/powerpoint/2010/main" val="333515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65475-9282-0C62-CDAB-AEED0C14A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C2D61-4D26-DA2F-7CF1-80850DD75FD5}"/>
              </a:ext>
            </a:extLst>
          </p:cNvPr>
          <p:cNvSpPr>
            <a:spLocks noGrp="1"/>
          </p:cNvSpPr>
          <p:nvPr>
            <p:ph type="title"/>
          </p:nvPr>
        </p:nvSpPr>
        <p:spPr>
          <a:xfrm>
            <a:off x="2589212" y="306333"/>
            <a:ext cx="8911687" cy="749581"/>
          </a:xfrm>
        </p:spPr>
        <p:txBody>
          <a:bodyPr>
            <a:normAutofit/>
          </a:bodyPr>
          <a:lstStyle/>
          <a:p>
            <a:pPr algn="ctr"/>
            <a:r>
              <a:rPr lang="en-GB" b="1" dirty="0">
                <a:solidFill>
                  <a:schemeClr val="tx1"/>
                </a:solidFill>
              </a:rPr>
              <a:t>Avoid IDOLS – Ancient </a:t>
            </a:r>
            <a:r>
              <a:rPr lang="en-GB" b="1" i="1" dirty="0">
                <a:solidFill>
                  <a:schemeClr val="tx1"/>
                </a:solidFill>
              </a:rPr>
              <a:t>or</a:t>
            </a:r>
            <a:r>
              <a:rPr lang="en-GB" b="1" dirty="0">
                <a:solidFill>
                  <a:schemeClr val="tx1"/>
                </a:solidFill>
              </a:rPr>
              <a:t> Modern - 1</a:t>
            </a:r>
          </a:p>
        </p:txBody>
      </p:sp>
      <p:sp>
        <p:nvSpPr>
          <p:cNvPr id="3" name="Content Placeholder 2">
            <a:extLst>
              <a:ext uri="{FF2B5EF4-FFF2-40B4-BE49-F238E27FC236}">
                <a16:creationId xmlns:a16="http://schemas.microsoft.com/office/drawing/2014/main" id="{F27DA2C0-32C9-43A7-6AF8-34786F2D58A4}"/>
              </a:ext>
            </a:extLst>
          </p:cNvPr>
          <p:cNvSpPr>
            <a:spLocks noGrp="1"/>
          </p:cNvSpPr>
          <p:nvPr>
            <p:ph idx="1"/>
          </p:nvPr>
        </p:nvSpPr>
        <p:spPr>
          <a:xfrm>
            <a:off x="2589212" y="1295399"/>
            <a:ext cx="8915400" cy="5256267"/>
          </a:xfrm>
        </p:spPr>
        <p:txBody>
          <a:bodyPr>
            <a:normAutofit/>
          </a:bodyPr>
          <a:lstStyle/>
          <a:p>
            <a:pPr>
              <a:buFont typeface="Wingdings" panose="05000000000000000000" pitchFamily="2" charset="2"/>
              <a:buChar char="Ø"/>
            </a:pPr>
            <a:r>
              <a:rPr lang="en-GB" sz="2800" i="1" dirty="0">
                <a:solidFill>
                  <a:schemeClr val="tx1"/>
                </a:solidFill>
              </a:rPr>
              <a:t>1 John 5:21 NIV.  Dear children, keep yourselves from idols. </a:t>
            </a:r>
          </a:p>
          <a:p>
            <a:pPr>
              <a:buFont typeface="Wingdings" panose="05000000000000000000" pitchFamily="2" charset="2"/>
              <a:buChar char="Ø"/>
            </a:pPr>
            <a:endParaRPr lang="en-GB" sz="2800" i="1" dirty="0">
              <a:solidFill>
                <a:schemeClr val="tx1"/>
              </a:solidFill>
            </a:endParaRPr>
          </a:p>
          <a:p>
            <a:pPr>
              <a:buFont typeface="Wingdings" panose="05000000000000000000" pitchFamily="2" charset="2"/>
              <a:buChar char="Ø"/>
            </a:pPr>
            <a:r>
              <a:rPr lang="en-GB" sz="2800" i="1" dirty="0">
                <a:solidFill>
                  <a:schemeClr val="tx1"/>
                </a:solidFill>
              </a:rPr>
              <a:t>Matthew 10:37 NIV.  Anyone who loves their father or mother more than me is not worthy of me; anyone who loves their son or daughter more than me is not worthy of me.</a:t>
            </a:r>
          </a:p>
        </p:txBody>
      </p:sp>
    </p:spTree>
    <p:extLst>
      <p:ext uri="{BB962C8B-B14F-4D97-AF65-F5344CB8AC3E}">
        <p14:creationId xmlns:p14="http://schemas.microsoft.com/office/powerpoint/2010/main" val="204458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124</TotalTime>
  <Words>1260</Words>
  <Application>Microsoft Office PowerPoint</Application>
  <PresentationFormat>Widescreen</PresentationFormat>
  <Paragraphs>72</Paragraphs>
  <Slides>15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Century Gothic</vt:lpstr>
      <vt:lpstr>Wingdings</vt:lpstr>
      <vt:lpstr>Wingdings 3</vt:lpstr>
      <vt:lpstr>Wisp</vt:lpstr>
      <vt:lpstr>A New Year’s ReVolution Just one letter makes a world of difference!</vt:lpstr>
      <vt:lpstr>Resolutions or ReVolutions?</vt:lpstr>
      <vt:lpstr>Divine Dissatisfaction - 1</vt:lpstr>
      <vt:lpstr>Divine Dissatisfaction - 2</vt:lpstr>
      <vt:lpstr>Set our Hearts &amp; Minds on Things Above - 1</vt:lpstr>
      <vt:lpstr>Set our Hearts &amp; Minds on Things Above - 2</vt:lpstr>
      <vt:lpstr>Desire, Expect, Rely on the Supernatural - 1</vt:lpstr>
      <vt:lpstr>Desire, Expect, Rely on the Supernatural - 2</vt:lpstr>
      <vt:lpstr>Avoid IDOLS – Ancient or Modern - 1</vt:lpstr>
      <vt:lpstr>Avoid IDOLS – Ancient or Modern - 2</vt:lpstr>
      <vt:lpstr>More Spiritual Training for 2025 - 1</vt:lpstr>
      <vt:lpstr>More Spiritual Training for 2025 - 2</vt:lpstr>
      <vt:lpstr>More Spiritual Training for 2025 - 3</vt:lpstr>
      <vt:lpstr>More Spiritual Training for 2025 - 4</vt:lpstr>
      <vt:lpstr>RECAP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Andy Acreman</dc:creator>
  <cp:lastModifiedBy>Andy Acreman</cp:lastModifiedBy>
  <cp:revision>1</cp:revision>
  <dcterms:created xsi:type="dcterms:W3CDTF">2024-12-27T14:23:32Z</dcterms:created>
  <dcterms:modified xsi:type="dcterms:W3CDTF">2024-12-27T16:32:32Z</dcterms:modified>
</cp:coreProperties>
</file>